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27FFD5-0A70-436F-81A3-E81F48FDE558}"/>
              </a:ext>
            </a:extLst>
          </p:cNvPr>
          <p:cNvGrpSpPr/>
          <p:nvPr/>
        </p:nvGrpSpPr>
        <p:grpSpPr>
          <a:xfrm>
            <a:off x="634763" y="1090264"/>
            <a:ext cx="2722068" cy="2446201"/>
            <a:chOff x="634763" y="1090264"/>
            <a:chExt cx="2722068" cy="244620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A60CE9C-0E47-41DB-994A-EA358BE713E4}"/>
                </a:ext>
              </a:extLst>
            </p:cNvPr>
            <p:cNvGrpSpPr/>
            <p:nvPr/>
          </p:nvGrpSpPr>
          <p:grpSpPr>
            <a:xfrm>
              <a:off x="757000" y="1090264"/>
              <a:ext cx="2098135" cy="1678237"/>
              <a:chOff x="680692" y="1191044"/>
              <a:chExt cx="2098135" cy="1678237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7A72D6B2-5BE7-4750-BA55-8AD05D3BC9EA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6F9FAF9-F95B-4AF1-9942-916FA0DD8DD7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70" name="正方形/長方形 69">
                    <a:extLst>
                      <a:ext uri="{FF2B5EF4-FFF2-40B4-BE49-F238E27FC236}">
                        <a16:creationId xmlns:a16="http://schemas.microsoft.com/office/drawing/2014/main" id="{D0F73FF4-09FC-493B-AA30-A4D2982906ED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正方形/長方形 70">
                    <a:extLst>
                      <a:ext uri="{FF2B5EF4-FFF2-40B4-BE49-F238E27FC236}">
                        <a16:creationId xmlns:a16="http://schemas.microsoft.com/office/drawing/2014/main" id="{B41DE1EB-C9DC-4C86-B94D-9AD2FF6D462D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E862677D-1692-4F1C-868E-C26AA76E50C4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68" name="正方形/長方形 67">
                    <a:extLst>
                      <a:ext uri="{FF2B5EF4-FFF2-40B4-BE49-F238E27FC236}">
                        <a16:creationId xmlns:a16="http://schemas.microsoft.com/office/drawing/2014/main" id="{EFD19DBD-5A2B-4BA7-A36C-9D27B5A54EF0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正方形/長方形 68">
                    <a:extLst>
                      <a:ext uri="{FF2B5EF4-FFF2-40B4-BE49-F238E27FC236}">
                        <a16:creationId xmlns:a16="http://schemas.microsoft.com/office/drawing/2014/main" id="{6481F1DE-1A1A-4AAB-9D7C-5F4F4FB081E8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899BA187-2B6F-4589-9209-41EF6CDE7B17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D9E438A0-FD90-44F0-9EEA-86495D7BBDBA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3657C203-9946-4688-8291-9DC5DF623908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3FAB4C3-510A-4F97-BB5C-B2FE54501BEC}"/>
                </a:ext>
              </a:extLst>
            </p:cNvPr>
            <p:cNvGrpSpPr/>
            <p:nvPr/>
          </p:nvGrpSpPr>
          <p:grpSpPr>
            <a:xfrm rot="1458967">
              <a:off x="1303501" y="2468679"/>
              <a:ext cx="1090642" cy="733306"/>
              <a:chOff x="1337830" y="2665658"/>
              <a:chExt cx="1090642" cy="733306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E1D2381C-090F-41EA-B1B5-B0A5A7C90B89}"/>
                  </a:ext>
                </a:extLst>
              </p:cNvPr>
              <p:cNvGrpSpPr/>
              <p:nvPr/>
            </p:nvGrpSpPr>
            <p:grpSpPr>
              <a:xfrm>
                <a:off x="1337830" y="3059902"/>
                <a:ext cx="1057498" cy="339062"/>
                <a:chOff x="1966480" y="3059902"/>
                <a:chExt cx="1057498" cy="339062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870B28CA-2CDF-4C19-B383-22DB3D8CB96E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59" name="四角形: 角を丸くする 58">
                    <a:extLst>
                      <a:ext uri="{FF2B5EF4-FFF2-40B4-BE49-F238E27FC236}">
                        <a16:creationId xmlns:a16="http://schemas.microsoft.com/office/drawing/2014/main" id="{62B85655-17B8-4090-B69E-3D481C84B6B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四角形: 角を丸くする 59">
                    <a:extLst>
                      <a:ext uri="{FF2B5EF4-FFF2-40B4-BE49-F238E27FC236}">
                        <a16:creationId xmlns:a16="http://schemas.microsoft.com/office/drawing/2014/main" id="{446426CD-8408-42A0-BFE1-58F47830EDD8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058CC2AE-BFE8-4AE3-85AF-4F146404FFB3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54262D15-B3A8-4656-87F5-8FBBB677532F}"/>
                    </a:ext>
                  </a:extLst>
                </p:cNvPr>
                <p:cNvSpPr/>
                <p:nvPr/>
              </p:nvSpPr>
              <p:spPr>
                <a:xfrm>
                  <a:off x="1966480" y="3060657"/>
                  <a:ext cx="1057498" cy="338307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057498" h="338307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839064" y="13072"/>
                      </a:lnTo>
                      <a:lnTo>
                        <a:pt x="1057498" y="13072"/>
                      </a:lnTo>
                      <a:cubicBezTo>
                        <a:pt x="1057324" y="100613"/>
                        <a:pt x="1057151" y="188153"/>
                        <a:pt x="1056977" y="275694"/>
                      </a:cubicBezTo>
                      <a:cubicBezTo>
                        <a:pt x="1056977" y="275693"/>
                        <a:pt x="1056976" y="275693"/>
                        <a:pt x="1056976" y="275692"/>
                      </a:cubicBezTo>
                      <a:cubicBezTo>
                        <a:pt x="1043638" y="325473"/>
                        <a:pt x="976670" y="350781"/>
                        <a:pt x="907395" y="332219"/>
                      </a:cubicBez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39CD3889-2F2A-40C6-9D37-69E82A6D0739}"/>
                  </a:ext>
                </a:extLst>
              </p:cNvPr>
              <p:cNvSpPr/>
              <p:nvPr/>
            </p:nvSpPr>
            <p:spPr>
              <a:xfrm>
                <a:off x="2115614" y="2665658"/>
                <a:ext cx="312858" cy="4702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DAFF61B-C693-447E-A049-495875CC727D}"/>
                </a:ext>
              </a:extLst>
            </p:cNvPr>
            <p:cNvGrpSpPr/>
            <p:nvPr/>
          </p:nvGrpSpPr>
          <p:grpSpPr>
            <a:xfrm>
              <a:off x="2363900" y="2604920"/>
              <a:ext cx="992931" cy="931545"/>
              <a:chOff x="2410767" y="2604920"/>
              <a:chExt cx="992931" cy="93154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8355B6D3-E1E4-4F63-976A-A17332CCE43B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E9F8987A-44A5-40B4-9947-3FAC15052905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C2DBEBF-800B-4A8F-84B9-6166F2E2B00A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7AD942D3-6B2C-4415-BE75-474EE852FE98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AA08D0B-28BE-4489-8326-3F5CBD5E6A91}"/>
                </a:ext>
              </a:extLst>
            </p:cNvPr>
            <p:cNvGrpSpPr/>
            <p:nvPr/>
          </p:nvGrpSpPr>
          <p:grpSpPr>
            <a:xfrm>
              <a:off x="1982042" y="1371600"/>
              <a:ext cx="1086530" cy="2160475"/>
              <a:chOff x="104568" y="3694919"/>
              <a:chExt cx="1378514" cy="2741060"/>
            </a:xfrm>
          </p:grpSpPr>
          <p:sp>
            <p:nvSpPr>
              <p:cNvPr id="29" name="雲 391">
                <a:extLst>
                  <a:ext uri="{FF2B5EF4-FFF2-40B4-BE49-F238E27FC236}">
                    <a16:creationId xmlns:a16="http://schemas.microsoft.com/office/drawing/2014/main" id="{DF856BFF-AA67-4B08-971E-938EE353D1E1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D244DF9-C458-4AA0-B2A9-9F6926AF683C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0B59118D-1927-48A0-8ECB-C3F391C2EA6F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E25792C-6777-42B8-9618-61B79E0902C3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27">
                <a:extLst>
                  <a:ext uri="{FF2B5EF4-FFF2-40B4-BE49-F238E27FC236}">
                    <a16:creationId xmlns:a16="http://schemas.microsoft.com/office/drawing/2014/main" id="{9F273C88-AEF4-4169-932C-04EED5E93CC0}"/>
                  </a:ext>
                </a:extLst>
              </p:cNvPr>
              <p:cNvSpPr/>
              <p:nvPr/>
            </p:nvSpPr>
            <p:spPr>
              <a:xfrm rot="11390536">
                <a:off x="421008" y="4888146"/>
                <a:ext cx="183930" cy="5800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D3DC5B3-9494-49B7-AD26-6A942861FD33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449">
                <a:extLst>
                  <a:ext uri="{FF2B5EF4-FFF2-40B4-BE49-F238E27FC236}">
                    <a16:creationId xmlns:a16="http://schemas.microsoft.com/office/drawing/2014/main" id="{BC60F347-5B61-4539-AF10-2DAAE4E73E49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67D5C17D-6C22-43AF-A2B7-8E61EFB65F9C}"/>
                  </a:ext>
                </a:extLst>
              </p:cNvPr>
              <p:cNvGrpSpPr/>
              <p:nvPr/>
            </p:nvGrpSpPr>
            <p:grpSpPr>
              <a:xfrm>
                <a:off x="627906" y="4217359"/>
                <a:ext cx="340995" cy="383651"/>
                <a:chOff x="2778435" y="4217359"/>
                <a:chExt cx="340995" cy="383651"/>
              </a:xfrm>
            </p:grpSpPr>
            <p:sp>
              <p:nvSpPr>
                <p:cNvPr id="47" name="円/楕円 457">
                  <a:extLst>
                    <a:ext uri="{FF2B5EF4-FFF2-40B4-BE49-F238E27FC236}">
                      <a16:creationId xmlns:a16="http://schemas.microsoft.com/office/drawing/2014/main" id="{562A0068-D866-4054-B1C6-D49BCB4DDC35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459">
                  <a:extLst>
                    <a:ext uri="{FF2B5EF4-FFF2-40B4-BE49-F238E27FC236}">
                      <a16:creationId xmlns:a16="http://schemas.microsoft.com/office/drawing/2014/main" id="{5BE0790C-DF5B-46D5-9A4E-4871A7E8A123}"/>
                    </a:ext>
                  </a:extLst>
                </p:cNvPr>
                <p:cNvSpPr/>
                <p:nvPr/>
              </p:nvSpPr>
              <p:spPr>
                <a:xfrm>
                  <a:off x="2854304" y="4441148"/>
                  <a:ext cx="118763" cy="1214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アーチ 48">
                  <a:extLst>
                    <a:ext uri="{FF2B5EF4-FFF2-40B4-BE49-F238E27FC236}">
                      <a16:creationId xmlns:a16="http://schemas.microsoft.com/office/drawing/2014/main" id="{8754543A-035F-417D-A194-5F15CADE0555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FC48525A-2738-4DCB-8000-C02366319554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F4A2A49-93AF-4CBD-88A6-B948E52A73C0}"/>
                  </a:ext>
                </a:extLst>
              </p:cNvPr>
              <p:cNvGrpSpPr/>
              <p:nvPr/>
            </p:nvGrpSpPr>
            <p:grpSpPr>
              <a:xfrm>
                <a:off x="216426" y="4217359"/>
                <a:ext cx="217029" cy="383651"/>
                <a:chOff x="2778435" y="4217359"/>
                <a:chExt cx="340995" cy="383651"/>
              </a:xfrm>
            </p:grpSpPr>
            <p:sp>
              <p:nvSpPr>
                <p:cNvPr id="43" name="円/楕円 457">
                  <a:extLst>
                    <a:ext uri="{FF2B5EF4-FFF2-40B4-BE49-F238E27FC236}">
                      <a16:creationId xmlns:a16="http://schemas.microsoft.com/office/drawing/2014/main" id="{59ECE83C-2F09-46C2-82E0-3032700E03BE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459">
                  <a:extLst>
                    <a:ext uri="{FF2B5EF4-FFF2-40B4-BE49-F238E27FC236}">
                      <a16:creationId xmlns:a16="http://schemas.microsoft.com/office/drawing/2014/main" id="{46DDC13A-237C-483E-939D-9A4F38B49C18}"/>
                    </a:ext>
                  </a:extLst>
                </p:cNvPr>
                <p:cNvSpPr/>
                <p:nvPr/>
              </p:nvSpPr>
              <p:spPr>
                <a:xfrm>
                  <a:off x="2872600" y="4441148"/>
                  <a:ext cx="118764" cy="1214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アーチ 44">
                  <a:extLst>
                    <a:ext uri="{FF2B5EF4-FFF2-40B4-BE49-F238E27FC236}">
                      <a16:creationId xmlns:a16="http://schemas.microsoft.com/office/drawing/2014/main" id="{67BA9B27-1A79-4B05-A98A-70B3D47E18A5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7046E495-1054-40DE-B473-76CFEC80D9C8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166F1123-55D4-4331-8102-EB4ACA291092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月 400">
                <a:extLst>
                  <a:ext uri="{FF2B5EF4-FFF2-40B4-BE49-F238E27FC236}">
                    <a16:creationId xmlns:a16="http://schemas.microsoft.com/office/drawing/2014/main" id="{D8538705-C518-43BE-92E4-BF3CF26EE8F4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1204640-53CE-4C19-85D4-AD5B5B5E51D8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円/楕円 368">
                <a:extLst>
                  <a:ext uri="{FF2B5EF4-FFF2-40B4-BE49-F238E27FC236}">
                    <a16:creationId xmlns:a16="http://schemas.microsoft.com/office/drawing/2014/main" id="{FC462FA6-F58D-4C49-952D-D08E555F9CE7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円/楕円 369">
                <a:extLst>
                  <a:ext uri="{FF2B5EF4-FFF2-40B4-BE49-F238E27FC236}">
                    <a16:creationId xmlns:a16="http://schemas.microsoft.com/office/drawing/2014/main" id="{5199E2E6-C785-42D2-B944-623B11528546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8CE17F0-4F45-4F45-98B5-F66D542323C5}"/>
                </a:ext>
              </a:extLst>
            </p:cNvPr>
            <p:cNvGrpSpPr/>
            <p:nvPr/>
          </p:nvGrpSpPr>
          <p:grpSpPr>
            <a:xfrm>
              <a:off x="1966480" y="3059902"/>
              <a:ext cx="1057498" cy="339062"/>
              <a:chOff x="1966480" y="3059902"/>
              <a:chExt cx="1057498" cy="339062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32260A9B-DE49-48CA-B2E4-0B2661790D89}"/>
                  </a:ext>
                </a:extLst>
              </p:cNvPr>
              <p:cNvGrpSpPr/>
              <p:nvPr/>
            </p:nvGrpSpPr>
            <p:grpSpPr>
              <a:xfrm>
                <a:off x="1968091" y="3059902"/>
                <a:ext cx="152581" cy="245345"/>
                <a:chOff x="3696965" y="3132430"/>
                <a:chExt cx="140232" cy="212394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842754F7-97BB-47BE-B6E4-BC4B51CFC90B}"/>
                    </a:ext>
                  </a:extLst>
                </p:cNvPr>
                <p:cNvSpPr/>
                <p:nvPr/>
              </p:nvSpPr>
              <p:spPr>
                <a:xfrm rot="19800000">
                  <a:off x="3785701" y="3187552"/>
                  <a:ext cx="51496" cy="144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E16D95C9-8B9D-4231-BF51-D5DCC63E26FF}"/>
                    </a:ext>
                  </a:extLst>
                </p:cNvPr>
                <p:cNvSpPr/>
                <p:nvPr/>
              </p:nvSpPr>
              <p:spPr>
                <a:xfrm>
                  <a:off x="3744758" y="3157376"/>
                  <a:ext cx="60516" cy="1874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DA0ED931-FE51-4EB2-9E85-64401F162028}"/>
                    </a:ext>
                  </a:extLst>
                </p:cNvPr>
                <p:cNvSpPr/>
                <p:nvPr/>
              </p:nvSpPr>
              <p:spPr>
                <a:xfrm rot="2634547">
                  <a:off x="3696965" y="3132430"/>
                  <a:ext cx="60517" cy="203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BEB0C24C-120C-4F0F-9065-9CE0D7418E99}"/>
                  </a:ext>
                </a:extLst>
              </p:cNvPr>
              <p:cNvSpPr/>
              <p:nvPr/>
            </p:nvSpPr>
            <p:spPr>
              <a:xfrm>
                <a:off x="1966480" y="3060657"/>
                <a:ext cx="1057498" cy="338307"/>
              </a:xfrm>
              <a:custGeom>
                <a:avLst/>
                <a:gdLst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2705 w 1057498"/>
                  <a:gd name="connsiteY7" fmla="*/ 259705 h 338307"/>
                  <a:gd name="connsiteX8" fmla="*/ 1056977 w 1057498"/>
                  <a:gd name="connsiteY8" fmla="*/ 275694 h 338307"/>
                  <a:gd name="connsiteX9" fmla="*/ 1056976 w 1057498"/>
                  <a:gd name="connsiteY9" fmla="*/ 275692 h 338307"/>
                  <a:gd name="connsiteX10" fmla="*/ 907395 w 1057498"/>
                  <a:gd name="connsiteY10" fmla="*/ 332219 h 338307"/>
                  <a:gd name="connsiteX11" fmla="*/ 303273 w 1057498"/>
                  <a:gd name="connsiteY11" fmla="*/ 140087 h 338307"/>
                  <a:gd name="connsiteX12" fmla="*/ 303967 w 1057498"/>
                  <a:gd name="connsiteY12" fmla="*/ 137495 h 338307"/>
                  <a:gd name="connsiteX13" fmla="*/ 294303 w 1057498"/>
                  <a:gd name="connsiteY13" fmla="*/ 140796 h 338307"/>
                  <a:gd name="connsiteX14" fmla="*/ 225258 w 1057498"/>
                  <a:gd name="connsiteY14" fmla="*/ 147859 h 338307"/>
                  <a:gd name="connsiteX15" fmla="*/ 99830 w 1057498"/>
                  <a:gd name="connsiteY15" fmla="*/ 121536 h 338307"/>
                  <a:gd name="connsiteX16" fmla="*/ 98623 w 1057498"/>
                  <a:gd name="connsiteY16" fmla="*/ 120627 h 338307"/>
                  <a:gd name="connsiteX17" fmla="*/ 64054 w 1057498"/>
                  <a:gd name="connsiteY17" fmla="*/ 230891 h 338307"/>
                  <a:gd name="connsiteX18" fmla="*/ 47347 w 1057498"/>
                  <a:gd name="connsiteY18" fmla="*/ 251647 h 338307"/>
                  <a:gd name="connsiteX19" fmla="*/ 22196 w 1057498"/>
                  <a:gd name="connsiteY19" fmla="*/ 253324 h 338307"/>
                  <a:gd name="connsiteX20" fmla="*/ 3333 w 1057498"/>
                  <a:gd name="connsiteY20" fmla="*/ 234942 h 338307"/>
                  <a:gd name="connsiteX21" fmla="*/ 1808 w 1057498"/>
                  <a:gd name="connsiteY21" fmla="*/ 207268 h 338307"/>
                  <a:gd name="connsiteX22" fmla="*/ 48285 w 1057498"/>
                  <a:gd name="connsiteY22" fmla="*/ 59010 h 338307"/>
                  <a:gd name="connsiteX23" fmla="*/ 47877 w 1057498"/>
                  <a:gd name="connsiteY23" fmla="*/ 57986 h 338307"/>
                  <a:gd name="connsiteX24" fmla="*/ 225258 w 1057498"/>
                  <a:gd name="connsiteY24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6977 w 1057498"/>
                  <a:gd name="connsiteY7" fmla="*/ 275694 h 338307"/>
                  <a:gd name="connsiteX8" fmla="*/ 1056976 w 1057498"/>
                  <a:gd name="connsiteY8" fmla="*/ 275692 h 338307"/>
                  <a:gd name="connsiteX9" fmla="*/ 907395 w 1057498"/>
                  <a:gd name="connsiteY9" fmla="*/ 332219 h 338307"/>
                  <a:gd name="connsiteX10" fmla="*/ 303273 w 1057498"/>
                  <a:gd name="connsiteY10" fmla="*/ 140087 h 338307"/>
                  <a:gd name="connsiteX11" fmla="*/ 303967 w 1057498"/>
                  <a:gd name="connsiteY11" fmla="*/ 137495 h 338307"/>
                  <a:gd name="connsiteX12" fmla="*/ 294303 w 1057498"/>
                  <a:gd name="connsiteY12" fmla="*/ 140796 h 338307"/>
                  <a:gd name="connsiteX13" fmla="*/ 225258 w 1057498"/>
                  <a:gd name="connsiteY13" fmla="*/ 147859 h 338307"/>
                  <a:gd name="connsiteX14" fmla="*/ 99830 w 1057498"/>
                  <a:gd name="connsiteY14" fmla="*/ 121536 h 338307"/>
                  <a:gd name="connsiteX15" fmla="*/ 98623 w 1057498"/>
                  <a:gd name="connsiteY15" fmla="*/ 120627 h 338307"/>
                  <a:gd name="connsiteX16" fmla="*/ 64054 w 1057498"/>
                  <a:gd name="connsiteY16" fmla="*/ 230891 h 338307"/>
                  <a:gd name="connsiteX17" fmla="*/ 47347 w 1057498"/>
                  <a:gd name="connsiteY17" fmla="*/ 251647 h 338307"/>
                  <a:gd name="connsiteX18" fmla="*/ 22196 w 1057498"/>
                  <a:gd name="connsiteY18" fmla="*/ 253324 h 338307"/>
                  <a:gd name="connsiteX19" fmla="*/ 3333 w 1057498"/>
                  <a:gd name="connsiteY19" fmla="*/ 234942 h 338307"/>
                  <a:gd name="connsiteX20" fmla="*/ 1808 w 1057498"/>
                  <a:gd name="connsiteY20" fmla="*/ 207268 h 338307"/>
                  <a:gd name="connsiteX21" fmla="*/ 48285 w 1057498"/>
                  <a:gd name="connsiteY21" fmla="*/ 59010 h 338307"/>
                  <a:gd name="connsiteX22" fmla="*/ 47877 w 1057498"/>
                  <a:gd name="connsiteY22" fmla="*/ 57986 h 338307"/>
                  <a:gd name="connsiteX23" fmla="*/ 225258 w 1057498"/>
                  <a:gd name="connsiteY23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94303 w 1057498"/>
                  <a:gd name="connsiteY11" fmla="*/ 140796 h 338307"/>
                  <a:gd name="connsiteX12" fmla="*/ 225258 w 1057498"/>
                  <a:gd name="connsiteY12" fmla="*/ 147859 h 338307"/>
                  <a:gd name="connsiteX13" fmla="*/ 99830 w 1057498"/>
                  <a:gd name="connsiteY13" fmla="*/ 121536 h 338307"/>
                  <a:gd name="connsiteX14" fmla="*/ 98623 w 1057498"/>
                  <a:gd name="connsiteY14" fmla="*/ 120627 h 338307"/>
                  <a:gd name="connsiteX15" fmla="*/ 64054 w 1057498"/>
                  <a:gd name="connsiteY15" fmla="*/ 230891 h 338307"/>
                  <a:gd name="connsiteX16" fmla="*/ 47347 w 1057498"/>
                  <a:gd name="connsiteY16" fmla="*/ 251647 h 338307"/>
                  <a:gd name="connsiteX17" fmla="*/ 22196 w 1057498"/>
                  <a:gd name="connsiteY17" fmla="*/ 253324 h 338307"/>
                  <a:gd name="connsiteX18" fmla="*/ 3333 w 1057498"/>
                  <a:gd name="connsiteY18" fmla="*/ 234942 h 338307"/>
                  <a:gd name="connsiteX19" fmla="*/ 1808 w 1057498"/>
                  <a:gd name="connsiteY19" fmla="*/ 207268 h 338307"/>
                  <a:gd name="connsiteX20" fmla="*/ 48285 w 1057498"/>
                  <a:gd name="connsiteY20" fmla="*/ 59010 h 338307"/>
                  <a:gd name="connsiteX21" fmla="*/ 47877 w 1057498"/>
                  <a:gd name="connsiteY21" fmla="*/ 57986 h 338307"/>
                  <a:gd name="connsiteX22" fmla="*/ 225258 w 1057498"/>
                  <a:gd name="connsiteY22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25258 w 1057498"/>
                  <a:gd name="connsiteY11" fmla="*/ 147859 h 338307"/>
                  <a:gd name="connsiteX12" fmla="*/ 99830 w 1057498"/>
                  <a:gd name="connsiteY12" fmla="*/ 121536 h 338307"/>
                  <a:gd name="connsiteX13" fmla="*/ 98623 w 1057498"/>
                  <a:gd name="connsiteY13" fmla="*/ 120627 h 338307"/>
                  <a:gd name="connsiteX14" fmla="*/ 64054 w 1057498"/>
                  <a:gd name="connsiteY14" fmla="*/ 230891 h 338307"/>
                  <a:gd name="connsiteX15" fmla="*/ 47347 w 1057498"/>
                  <a:gd name="connsiteY15" fmla="*/ 251647 h 338307"/>
                  <a:gd name="connsiteX16" fmla="*/ 22196 w 1057498"/>
                  <a:gd name="connsiteY16" fmla="*/ 253324 h 338307"/>
                  <a:gd name="connsiteX17" fmla="*/ 3333 w 1057498"/>
                  <a:gd name="connsiteY17" fmla="*/ 234942 h 338307"/>
                  <a:gd name="connsiteX18" fmla="*/ 1808 w 1057498"/>
                  <a:gd name="connsiteY18" fmla="*/ 207268 h 338307"/>
                  <a:gd name="connsiteX19" fmla="*/ 48285 w 1057498"/>
                  <a:gd name="connsiteY19" fmla="*/ 59010 h 338307"/>
                  <a:gd name="connsiteX20" fmla="*/ 47877 w 1057498"/>
                  <a:gd name="connsiteY20" fmla="*/ 57986 h 338307"/>
                  <a:gd name="connsiteX21" fmla="*/ 225258 w 1057498"/>
                  <a:gd name="connsiteY21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225258 w 1057498"/>
                  <a:gd name="connsiteY10" fmla="*/ 147859 h 338307"/>
                  <a:gd name="connsiteX11" fmla="*/ 99830 w 1057498"/>
                  <a:gd name="connsiteY11" fmla="*/ 121536 h 338307"/>
                  <a:gd name="connsiteX12" fmla="*/ 98623 w 1057498"/>
                  <a:gd name="connsiteY12" fmla="*/ 120627 h 338307"/>
                  <a:gd name="connsiteX13" fmla="*/ 64054 w 1057498"/>
                  <a:gd name="connsiteY13" fmla="*/ 230891 h 338307"/>
                  <a:gd name="connsiteX14" fmla="*/ 47347 w 1057498"/>
                  <a:gd name="connsiteY14" fmla="*/ 251647 h 338307"/>
                  <a:gd name="connsiteX15" fmla="*/ 22196 w 1057498"/>
                  <a:gd name="connsiteY15" fmla="*/ 253324 h 338307"/>
                  <a:gd name="connsiteX16" fmla="*/ 3333 w 1057498"/>
                  <a:gd name="connsiteY16" fmla="*/ 234942 h 338307"/>
                  <a:gd name="connsiteX17" fmla="*/ 1808 w 1057498"/>
                  <a:gd name="connsiteY17" fmla="*/ 207268 h 338307"/>
                  <a:gd name="connsiteX18" fmla="*/ 48285 w 1057498"/>
                  <a:gd name="connsiteY18" fmla="*/ 59010 h 338307"/>
                  <a:gd name="connsiteX19" fmla="*/ 47877 w 1057498"/>
                  <a:gd name="connsiteY19" fmla="*/ 57986 h 338307"/>
                  <a:gd name="connsiteX20" fmla="*/ 225258 w 1057498"/>
                  <a:gd name="connsiteY20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839064 w 1057498"/>
                  <a:gd name="connsiteY3" fmla="*/ 13072 h 338307"/>
                  <a:gd name="connsiteX4" fmla="*/ 1057498 w 1057498"/>
                  <a:gd name="connsiteY4" fmla="*/ 13072 h 338307"/>
                  <a:gd name="connsiteX5" fmla="*/ 1056977 w 1057498"/>
                  <a:gd name="connsiteY5" fmla="*/ 275694 h 338307"/>
                  <a:gd name="connsiteX6" fmla="*/ 1056976 w 1057498"/>
                  <a:gd name="connsiteY6" fmla="*/ 275692 h 338307"/>
                  <a:gd name="connsiteX7" fmla="*/ 907395 w 1057498"/>
                  <a:gd name="connsiteY7" fmla="*/ 332219 h 338307"/>
                  <a:gd name="connsiteX8" fmla="*/ 303273 w 1057498"/>
                  <a:gd name="connsiteY8" fmla="*/ 140087 h 338307"/>
                  <a:gd name="connsiteX9" fmla="*/ 225258 w 1057498"/>
                  <a:gd name="connsiteY9" fmla="*/ 147859 h 338307"/>
                  <a:gd name="connsiteX10" fmla="*/ 99830 w 1057498"/>
                  <a:gd name="connsiteY10" fmla="*/ 121536 h 338307"/>
                  <a:gd name="connsiteX11" fmla="*/ 98623 w 1057498"/>
                  <a:gd name="connsiteY11" fmla="*/ 120627 h 338307"/>
                  <a:gd name="connsiteX12" fmla="*/ 64054 w 1057498"/>
                  <a:gd name="connsiteY12" fmla="*/ 230891 h 338307"/>
                  <a:gd name="connsiteX13" fmla="*/ 47347 w 1057498"/>
                  <a:gd name="connsiteY13" fmla="*/ 251647 h 338307"/>
                  <a:gd name="connsiteX14" fmla="*/ 22196 w 1057498"/>
                  <a:gd name="connsiteY14" fmla="*/ 253324 h 338307"/>
                  <a:gd name="connsiteX15" fmla="*/ 3333 w 1057498"/>
                  <a:gd name="connsiteY15" fmla="*/ 234942 h 338307"/>
                  <a:gd name="connsiteX16" fmla="*/ 1808 w 1057498"/>
                  <a:gd name="connsiteY16" fmla="*/ 207268 h 338307"/>
                  <a:gd name="connsiteX17" fmla="*/ 48285 w 1057498"/>
                  <a:gd name="connsiteY17" fmla="*/ 59010 h 338307"/>
                  <a:gd name="connsiteX18" fmla="*/ 47877 w 1057498"/>
                  <a:gd name="connsiteY18" fmla="*/ 57986 h 338307"/>
                  <a:gd name="connsiteX19" fmla="*/ 225258 w 1057498"/>
                  <a:gd name="connsiteY19" fmla="*/ 0 h 3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7498" h="338307">
                    <a:moveTo>
                      <a:pt x="225258" y="0"/>
                    </a:moveTo>
                    <a:cubicBezTo>
                      <a:pt x="274241" y="0"/>
                      <a:pt x="318586" y="2088"/>
                      <a:pt x="350686" y="10380"/>
                    </a:cubicBezTo>
                    <a:lnTo>
                      <a:pt x="839064" y="125169"/>
                    </a:lnTo>
                    <a:lnTo>
                      <a:pt x="839064" y="13072"/>
                    </a:lnTo>
                    <a:lnTo>
                      <a:pt x="1057498" y="13072"/>
                    </a:lnTo>
                    <a:cubicBezTo>
                      <a:pt x="1057324" y="100613"/>
                      <a:pt x="1057151" y="188153"/>
                      <a:pt x="1056977" y="275694"/>
                    </a:cubicBezTo>
                    <a:cubicBezTo>
                      <a:pt x="1056977" y="275693"/>
                      <a:pt x="1056976" y="275693"/>
                      <a:pt x="1056976" y="275692"/>
                    </a:cubicBezTo>
                    <a:cubicBezTo>
                      <a:pt x="1043638" y="325473"/>
                      <a:pt x="976670" y="350781"/>
                      <a:pt x="907395" y="332219"/>
                    </a:cubicBezTo>
                    <a:lnTo>
                      <a:pt x="303273" y="140087"/>
                    </a:lnTo>
                    <a:lnTo>
                      <a:pt x="225258" y="147859"/>
                    </a:lnTo>
                    <a:cubicBezTo>
                      <a:pt x="176276" y="147859"/>
                      <a:pt x="131930" y="137800"/>
                      <a:pt x="99830" y="121536"/>
                    </a:cubicBezTo>
                    <a:lnTo>
                      <a:pt x="98623" y="120627"/>
                    </a:lnTo>
                    <a:lnTo>
                      <a:pt x="64054" y="230891"/>
                    </a:lnTo>
                    <a:cubicBezTo>
                      <a:pt x="61090" y="240348"/>
                      <a:pt x="54922" y="247587"/>
                      <a:pt x="47347" y="251647"/>
                    </a:cubicBezTo>
                    <a:lnTo>
                      <a:pt x="22196" y="253324"/>
                    </a:lnTo>
                    <a:lnTo>
                      <a:pt x="3333" y="234942"/>
                    </a:lnTo>
                    <a:cubicBezTo>
                      <a:pt x="-357" y="226607"/>
                      <a:pt x="-1156" y="216724"/>
                      <a:pt x="1808" y="207268"/>
                    </a:cubicBezTo>
                    <a:lnTo>
                      <a:pt x="48285" y="59010"/>
                    </a:lnTo>
                    <a:lnTo>
                      <a:pt x="47877" y="57986"/>
                    </a:lnTo>
                    <a:cubicBezTo>
                      <a:pt x="47877" y="8350"/>
                      <a:pt x="127293" y="0"/>
                      <a:pt x="225258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A5710803-3F91-43D1-B57A-47A4B394DDC1}"/>
                </a:ext>
              </a:extLst>
            </p:cNvPr>
            <p:cNvSpPr/>
            <p:nvPr/>
          </p:nvSpPr>
          <p:spPr>
            <a:xfrm>
              <a:off x="2744264" y="2665658"/>
              <a:ext cx="312858" cy="4702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9586A48-8CB4-4A87-BBE5-87EAED9E55AF}"/>
                </a:ext>
              </a:extLst>
            </p:cNvPr>
            <p:cNvGrpSpPr/>
            <p:nvPr/>
          </p:nvGrpSpPr>
          <p:grpSpPr>
            <a:xfrm>
              <a:off x="634763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3897A9C-E447-4B26-9924-2BA8012D7112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28A96BE3-87BC-4020-A7FC-C1D6D8EA93F3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5C7BC318-EF52-49F3-94AB-0E7A2B35CC39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7B17C82A-B144-4331-8B59-5E13E4248361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8C5340DC-F024-4CA1-BEC0-420EB0EABA6F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71E648FA-3324-47DE-AEBE-0901C7999884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767D8D23-B223-40BD-9AF8-E870D9D99071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320ABAC7-3494-414C-9922-E70453693500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C7CA8B63-FBA2-4A0B-BA23-CA1DB9AC0C76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E0C7E011-C861-436B-AAF7-30D9A2FC22AA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平行四辺形 17">
                  <a:extLst>
                    <a:ext uri="{FF2B5EF4-FFF2-40B4-BE49-F238E27FC236}">
                      <a16:creationId xmlns:a16="http://schemas.microsoft.com/office/drawing/2014/main" id="{4487A8A5-A321-44CA-A19F-3F8E2B53848B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CC8E4B4E-B875-4BB2-9A91-9D133905725A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8806CC0F-8BF2-415A-99A5-28F4C14B617A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09047C9E-0192-4578-B69F-0D8195D9C1F3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E117FDA7-13DD-4EFF-B679-964D6CA7EBF6}"/>
              </a:ext>
            </a:extLst>
          </p:cNvPr>
          <p:cNvGrpSpPr/>
          <p:nvPr/>
        </p:nvGrpSpPr>
        <p:grpSpPr>
          <a:xfrm>
            <a:off x="621763" y="3962860"/>
            <a:ext cx="2787249" cy="2478730"/>
            <a:chOff x="621763" y="3962860"/>
            <a:chExt cx="2787249" cy="247873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C14F729B-AB45-47C1-993D-543B31A2972E}"/>
                </a:ext>
              </a:extLst>
            </p:cNvPr>
            <p:cNvGrpSpPr/>
            <p:nvPr/>
          </p:nvGrpSpPr>
          <p:grpSpPr>
            <a:xfrm>
              <a:off x="757000" y="3962860"/>
              <a:ext cx="2098135" cy="1678237"/>
              <a:chOff x="680692" y="1191044"/>
              <a:chExt cx="2098135" cy="1678237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10DE3040-7B0B-4A8E-B244-18677CAD398A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63E6E613-E961-40E3-88FB-B0E7AAE6C0D9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146" name="正方形/長方形 145">
                    <a:extLst>
                      <a:ext uri="{FF2B5EF4-FFF2-40B4-BE49-F238E27FC236}">
                        <a16:creationId xmlns:a16="http://schemas.microsoft.com/office/drawing/2014/main" id="{7E98EBFD-8956-4544-9915-04471590AABB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正方形/長方形 146">
                    <a:extLst>
                      <a:ext uri="{FF2B5EF4-FFF2-40B4-BE49-F238E27FC236}">
                        <a16:creationId xmlns:a16="http://schemas.microsoft.com/office/drawing/2014/main" id="{1A88E402-9C9B-469A-933E-1AFBB7A504B2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F2D89D7F-CA76-431C-9868-BD32C62A1C2E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144" name="正方形/長方形 143">
                    <a:extLst>
                      <a:ext uri="{FF2B5EF4-FFF2-40B4-BE49-F238E27FC236}">
                        <a16:creationId xmlns:a16="http://schemas.microsoft.com/office/drawing/2014/main" id="{D8A32C29-4760-4202-B591-32E37C66DA96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正方形/長方形 144">
                    <a:extLst>
                      <a:ext uri="{FF2B5EF4-FFF2-40B4-BE49-F238E27FC236}">
                        <a16:creationId xmlns:a16="http://schemas.microsoft.com/office/drawing/2014/main" id="{91DA3051-CD9E-402E-888D-5A71342EA91C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CCDDE49A-6941-45BE-8AB3-B7F506B961EF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1AA9F103-58AC-401E-A552-A6593855E419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四角形: 角を丸くする 140">
                  <a:extLst>
                    <a:ext uri="{FF2B5EF4-FFF2-40B4-BE49-F238E27FC236}">
                      <a16:creationId xmlns:a16="http://schemas.microsoft.com/office/drawing/2014/main" id="{933FE806-A9D1-4CF4-B626-723B8F6B843B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BA218BDC-A41A-4512-9112-769E3BDCD32C}"/>
                </a:ext>
              </a:extLst>
            </p:cNvPr>
            <p:cNvGrpSpPr/>
            <p:nvPr/>
          </p:nvGrpSpPr>
          <p:grpSpPr>
            <a:xfrm rot="18900000">
              <a:off x="1305223" y="4920958"/>
              <a:ext cx="1020966" cy="688056"/>
              <a:chOff x="5087380" y="4820583"/>
              <a:chExt cx="1020966" cy="68805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5D2CABFC-D703-426E-B905-BF14DC688094}"/>
                  </a:ext>
                </a:extLst>
              </p:cNvPr>
              <p:cNvSpPr/>
              <p:nvPr/>
            </p:nvSpPr>
            <p:spPr>
              <a:xfrm rot="13500000">
                <a:off x="5412381" y="4820220"/>
                <a:ext cx="363418" cy="1013420"/>
              </a:xfrm>
              <a:custGeom>
                <a:avLst/>
                <a:gdLst>
                  <a:gd name="connsiteX0" fmla="*/ 360501 w 363418"/>
                  <a:gd name="connsiteY0" fmla="*/ 976888 h 1013420"/>
                  <a:gd name="connsiteX1" fmla="*/ 219814 w 363418"/>
                  <a:gd name="connsiteY1" fmla="*/ 1013420 h 1013420"/>
                  <a:gd name="connsiteX2" fmla="*/ 79127 w 363418"/>
                  <a:gd name="connsiteY2" fmla="*/ 976888 h 1013420"/>
                  <a:gd name="connsiteX3" fmla="*/ 76647 w 363418"/>
                  <a:gd name="connsiteY3" fmla="*/ 969053 h 1013420"/>
                  <a:gd name="connsiteX4" fmla="*/ 76462 w 363418"/>
                  <a:gd name="connsiteY4" fmla="*/ 910261 h 1013420"/>
                  <a:gd name="connsiteX5" fmla="*/ 67923 w 363418"/>
                  <a:gd name="connsiteY5" fmla="*/ 916776 h 1013420"/>
                  <a:gd name="connsiteX6" fmla="*/ 23277 w 363418"/>
                  <a:gd name="connsiteY6" fmla="*/ 906376 h 1013420"/>
                  <a:gd name="connsiteX7" fmla="*/ 23277 w 363418"/>
                  <a:gd name="connsiteY7" fmla="*/ 839419 h 1013420"/>
                  <a:gd name="connsiteX8" fmla="*/ 95837 w 363418"/>
                  <a:gd name="connsiteY8" fmla="*/ 756054 h 1013420"/>
                  <a:gd name="connsiteX9" fmla="*/ 99124 w 363418"/>
                  <a:gd name="connsiteY9" fmla="*/ 753545 h 1013420"/>
                  <a:gd name="connsiteX10" fmla="*/ 111554 w 363418"/>
                  <a:gd name="connsiteY10" fmla="*/ 732366 h 1013420"/>
                  <a:gd name="connsiteX11" fmla="*/ 149912 w 363418"/>
                  <a:gd name="connsiteY11" fmla="*/ 702653 h 1013420"/>
                  <a:gd name="connsiteX12" fmla="*/ 178636 w 363418"/>
                  <a:gd name="connsiteY12" fmla="*/ 695990 h 1013420"/>
                  <a:gd name="connsiteX13" fmla="*/ 164812 w 363418"/>
                  <a:gd name="connsiteY13" fmla="*/ 249446 h 1013420"/>
                  <a:gd name="connsiteX14" fmla="*/ 56535 w 363418"/>
                  <a:gd name="connsiteY14" fmla="*/ 278459 h 1013420"/>
                  <a:gd name="connsiteX15" fmla="*/ 0 w 363418"/>
                  <a:gd name="connsiteY15" fmla="*/ 67468 h 1013420"/>
                  <a:gd name="connsiteX16" fmla="*/ 253808 w 363418"/>
                  <a:gd name="connsiteY16" fmla="*/ 0 h 1013420"/>
                  <a:gd name="connsiteX17" fmla="*/ 253806 w 363418"/>
                  <a:gd name="connsiteY17" fmla="*/ 1 h 1013420"/>
                  <a:gd name="connsiteX18" fmla="*/ 347122 w 363418"/>
                  <a:gd name="connsiteY18" fmla="*/ 129855 h 1013420"/>
                  <a:gd name="connsiteX19" fmla="*/ 319617 w 363418"/>
                  <a:gd name="connsiteY19" fmla="*/ 725815 h 1013420"/>
                  <a:gd name="connsiteX20" fmla="*/ 328073 w 363418"/>
                  <a:gd name="connsiteY20" fmla="*/ 732366 h 1013420"/>
                  <a:gd name="connsiteX21" fmla="*/ 363417 w 363418"/>
                  <a:gd name="connsiteY21" fmla="*/ 830405 h 1013420"/>
                  <a:gd name="connsiteX22" fmla="*/ 363417 w 363418"/>
                  <a:gd name="connsiteY22" fmla="*/ 967666 h 1013420"/>
                  <a:gd name="connsiteX23" fmla="*/ 363418 w 363418"/>
                  <a:gd name="connsiteY23" fmla="*/ 967667 h 1013420"/>
                  <a:gd name="connsiteX24" fmla="*/ 363417 w 363418"/>
                  <a:gd name="connsiteY24" fmla="*/ 967669 h 101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3418" h="1013420">
                    <a:moveTo>
                      <a:pt x="360501" y="976888"/>
                    </a:moveTo>
                    <a:cubicBezTo>
                      <a:pt x="347110" y="997737"/>
                      <a:pt x="289210" y="1013420"/>
                      <a:pt x="219814" y="1013420"/>
                    </a:cubicBezTo>
                    <a:cubicBezTo>
                      <a:pt x="150418" y="1013420"/>
                      <a:pt x="92517" y="997738"/>
                      <a:pt x="79127" y="976888"/>
                    </a:cubicBezTo>
                    <a:lnTo>
                      <a:pt x="76647" y="969053"/>
                    </a:lnTo>
                    <a:lnTo>
                      <a:pt x="76462" y="910261"/>
                    </a:lnTo>
                    <a:lnTo>
                      <a:pt x="67923" y="916776"/>
                    </a:lnTo>
                    <a:cubicBezTo>
                      <a:pt x="53040" y="923709"/>
                      <a:pt x="35347" y="920243"/>
                      <a:pt x="23277" y="906376"/>
                    </a:cubicBezTo>
                    <a:cubicBezTo>
                      <a:pt x="7185" y="887887"/>
                      <a:pt x="7185" y="857909"/>
                      <a:pt x="23277" y="839419"/>
                    </a:cubicBezTo>
                    <a:lnTo>
                      <a:pt x="95837" y="756054"/>
                    </a:lnTo>
                    <a:lnTo>
                      <a:pt x="99124" y="753545"/>
                    </a:lnTo>
                    <a:lnTo>
                      <a:pt x="111554" y="732366"/>
                    </a:lnTo>
                    <a:cubicBezTo>
                      <a:pt x="122473" y="719821"/>
                      <a:pt x="135474" y="709669"/>
                      <a:pt x="149912" y="702653"/>
                    </a:cubicBezTo>
                    <a:lnTo>
                      <a:pt x="178636" y="695990"/>
                    </a:lnTo>
                    <a:lnTo>
                      <a:pt x="164812" y="249446"/>
                    </a:lnTo>
                    <a:lnTo>
                      <a:pt x="56535" y="278459"/>
                    </a:lnTo>
                    <a:lnTo>
                      <a:pt x="0" y="67468"/>
                    </a:lnTo>
                    <a:cubicBezTo>
                      <a:pt x="84603" y="44979"/>
                      <a:pt x="169205" y="22489"/>
                      <a:pt x="253808" y="0"/>
                    </a:cubicBezTo>
                    <a:cubicBezTo>
                      <a:pt x="253807" y="0"/>
                      <a:pt x="253807" y="1"/>
                      <a:pt x="253806" y="1"/>
                    </a:cubicBezTo>
                    <a:cubicBezTo>
                      <a:pt x="305343" y="0"/>
                      <a:pt x="347122" y="58136"/>
                      <a:pt x="347122" y="129855"/>
                    </a:cubicBezTo>
                    <a:lnTo>
                      <a:pt x="319617" y="725815"/>
                    </a:lnTo>
                    <a:lnTo>
                      <a:pt x="328073" y="732366"/>
                    </a:lnTo>
                    <a:cubicBezTo>
                      <a:pt x="349910" y="757456"/>
                      <a:pt x="363417" y="792118"/>
                      <a:pt x="363417" y="830405"/>
                    </a:cubicBezTo>
                    <a:lnTo>
                      <a:pt x="363417" y="967666"/>
                    </a:lnTo>
                    <a:cubicBezTo>
                      <a:pt x="363417" y="967667"/>
                      <a:pt x="363418" y="967667"/>
                      <a:pt x="363418" y="967667"/>
                    </a:cubicBezTo>
                    <a:cubicBezTo>
                      <a:pt x="363418" y="967668"/>
                      <a:pt x="363417" y="967668"/>
                      <a:pt x="363417" y="9676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27">
                <a:extLst>
                  <a:ext uri="{FF2B5EF4-FFF2-40B4-BE49-F238E27FC236}">
                    <a16:creationId xmlns:a16="http://schemas.microsoft.com/office/drawing/2014/main" id="{3D1C64FB-2EC7-457E-9846-F1DE3F23C7EA}"/>
                  </a:ext>
                </a:extLst>
              </p:cNvPr>
              <p:cNvSpPr/>
              <p:nvPr/>
            </p:nvSpPr>
            <p:spPr>
              <a:xfrm rot="10348532" flipH="1">
                <a:off x="5744934" y="5051053"/>
                <a:ext cx="136214" cy="3491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E2A3CFA0-2F80-4A7A-A477-5F3430F39F12}"/>
                  </a:ext>
                </a:extLst>
              </p:cNvPr>
              <p:cNvGrpSpPr/>
              <p:nvPr/>
            </p:nvGrpSpPr>
            <p:grpSpPr>
              <a:xfrm rot="900000">
                <a:off x="5657350" y="4922147"/>
                <a:ext cx="450996" cy="246903"/>
                <a:chOff x="4556773" y="4108449"/>
                <a:chExt cx="567677" cy="310781"/>
              </a:xfrm>
            </p:grpSpPr>
            <p:sp>
              <p:nvSpPr>
                <p:cNvPr id="136" name="四角形: 角を丸くする 135">
                  <a:extLst>
                    <a:ext uri="{FF2B5EF4-FFF2-40B4-BE49-F238E27FC236}">
                      <a16:creationId xmlns:a16="http://schemas.microsoft.com/office/drawing/2014/main" id="{E9CC5B12-7EBA-4B57-9328-C06E9409314C}"/>
                    </a:ext>
                  </a:extLst>
                </p:cNvPr>
                <p:cNvSpPr/>
                <p:nvPr/>
              </p:nvSpPr>
              <p:spPr>
                <a:xfrm>
                  <a:off x="4556773" y="4108449"/>
                  <a:ext cx="567677" cy="310781"/>
                </a:xfrm>
                <a:prstGeom prst="roundRect">
                  <a:avLst>
                    <a:gd name="adj" fmla="val 7253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四角形: 角を丸くする 136">
                  <a:extLst>
                    <a:ext uri="{FF2B5EF4-FFF2-40B4-BE49-F238E27FC236}">
                      <a16:creationId xmlns:a16="http://schemas.microsoft.com/office/drawing/2014/main" id="{C917C1A2-3EB7-46DB-BA01-5EDF2745FF16}"/>
                    </a:ext>
                  </a:extLst>
                </p:cNvPr>
                <p:cNvSpPr/>
                <p:nvPr/>
              </p:nvSpPr>
              <p:spPr>
                <a:xfrm>
                  <a:off x="4589948" y="4126706"/>
                  <a:ext cx="504046" cy="27426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F715E9FC-61B5-45F0-88DA-A9211E777A43}"/>
                  </a:ext>
                </a:extLst>
              </p:cNvPr>
              <p:cNvGrpSpPr/>
              <p:nvPr/>
            </p:nvGrpSpPr>
            <p:grpSpPr>
              <a:xfrm rot="20694430">
                <a:off x="5770805" y="4820583"/>
                <a:ext cx="312819" cy="244707"/>
                <a:chOff x="5752058" y="4835232"/>
                <a:chExt cx="312819" cy="244707"/>
              </a:xfrm>
            </p:grpSpPr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C55066BD-6A58-4A8C-A430-562E3FB305C3}"/>
                    </a:ext>
                  </a:extLst>
                </p:cNvPr>
                <p:cNvSpPr/>
                <p:nvPr/>
              </p:nvSpPr>
              <p:spPr>
                <a:xfrm rot="2700000">
                  <a:off x="5783054" y="4822421"/>
                  <a:ext cx="58690" cy="1206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9239E375-B9DC-43CF-99B8-D11187BDDEF6}"/>
                    </a:ext>
                  </a:extLst>
                </p:cNvPr>
                <p:cNvSpPr/>
                <p:nvPr/>
              </p:nvSpPr>
              <p:spPr>
                <a:xfrm rot="2700000">
                  <a:off x="5843567" y="4852014"/>
                  <a:ext cx="68680" cy="1459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EB600F85-E78A-4CB5-8ADB-B02029035890}"/>
                    </a:ext>
                  </a:extLst>
                </p:cNvPr>
                <p:cNvSpPr/>
                <p:nvPr/>
              </p:nvSpPr>
              <p:spPr>
                <a:xfrm rot="2700000">
                  <a:off x="5903121" y="4905483"/>
                  <a:ext cx="68680" cy="1459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BB1DF304-7D36-4446-AB28-7D9BF5F661ED}"/>
                    </a:ext>
                  </a:extLst>
                </p:cNvPr>
                <p:cNvSpPr/>
                <p:nvPr/>
              </p:nvSpPr>
              <p:spPr>
                <a:xfrm rot="2700000">
                  <a:off x="5954288" y="4980260"/>
                  <a:ext cx="68680" cy="1306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F83DAD84-6C76-45B3-9373-6119F6F2B35C}"/>
                    </a:ext>
                  </a:extLst>
                </p:cNvPr>
                <p:cNvSpPr/>
                <p:nvPr/>
              </p:nvSpPr>
              <p:spPr>
                <a:xfrm rot="2700000">
                  <a:off x="5793964" y="4804236"/>
                  <a:ext cx="58690" cy="1206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E7116C06-DBBD-4AA3-9E4A-169F12E08442}"/>
                    </a:ext>
                  </a:extLst>
                </p:cNvPr>
                <p:cNvSpPr/>
                <p:nvPr/>
              </p:nvSpPr>
              <p:spPr>
                <a:xfrm rot="2700000">
                  <a:off x="5854477" y="4833830"/>
                  <a:ext cx="68680" cy="1459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四角形: 角を丸くする 133">
                  <a:extLst>
                    <a:ext uri="{FF2B5EF4-FFF2-40B4-BE49-F238E27FC236}">
                      <a16:creationId xmlns:a16="http://schemas.microsoft.com/office/drawing/2014/main" id="{094DB0DE-52D8-4117-BA7E-171DA32B573A}"/>
                    </a:ext>
                  </a:extLst>
                </p:cNvPr>
                <p:cNvSpPr/>
                <p:nvPr/>
              </p:nvSpPr>
              <p:spPr>
                <a:xfrm rot="2700000">
                  <a:off x="5914032" y="4887299"/>
                  <a:ext cx="68680" cy="1459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9114F1CC-69F3-4BEC-8513-13033890231B}"/>
                    </a:ext>
                  </a:extLst>
                </p:cNvPr>
                <p:cNvSpPr/>
                <p:nvPr/>
              </p:nvSpPr>
              <p:spPr>
                <a:xfrm rot="2700000">
                  <a:off x="5965199" y="4962076"/>
                  <a:ext cx="68680" cy="1306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CD854A93-D458-48E7-9CE2-5BE95F4451DA}"/>
                  </a:ext>
                </a:extLst>
              </p:cNvPr>
              <p:cNvSpPr/>
              <p:nvPr/>
            </p:nvSpPr>
            <p:spPr>
              <a:xfrm rot="3600000">
                <a:off x="5881667" y="5076325"/>
                <a:ext cx="86520" cy="15080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27F0533C-52BF-4184-9860-6A10D828CA48}"/>
                </a:ext>
              </a:extLst>
            </p:cNvPr>
            <p:cNvSpPr/>
            <p:nvPr/>
          </p:nvSpPr>
          <p:spPr>
            <a:xfrm rot="4350729">
              <a:off x="2111232" y="5458560"/>
              <a:ext cx="312858" cy="4702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833855DF-58C8-4A35-9890-E96121259543}"/>
                </a:ext>
              </a:extLst>
            </p:cNvPr>
            <p:cNvGrpSpPr/>
            <p:nvPr/>
          </p:nvGrpSpPr>
          <p:grpSpPr>
            <a:xfrm>
              <a:off x="2449144" y="5510045"/>
              <a:ext cx="959868" cy="931545"/>
              <a:chOff x="3005072" y="4257675"/>
              <a:chExt cx="959868" cy="698500"/>
            </a:xfrm>
            <a:solidFill>
              <a:srgbClr val="0070C0"/>
            </a:solidFill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0A73B37-91A6-491F-94A8-BE5F39007E8D}"/>
                  </a:ext>
                </a:extLst>
              </p:cNvPr>
              <p:cNvSpPr/>
              <p:nvPr/>
            </p:nvSpPr>
            <p:spPr>
              <a:xfrm>
                <a:off x="3068571" y="4257675"/>
                <a:ext cx="896369" cy="69850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32F1EB96-5F47-4574-B985-90AF26F5E46E}"/>
                  </a:ext>
                </a:extLst>
              </p:cNvPr>
              <p:cNvSpPr/>
              <p:nvPr/>
            </p:nvSpPr>
            <p:spPr>
              <a:xfrm>
                <a:off x="3005072" y="4257675"/>
                <a:ext cx="879844" cy="69850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38DEFD20-97BE-4CFC-9092-6309A5F1602E}"/>
                </a:ext>
              </a:extLst>
            </p:cNvPr>
            <p:cNvGrpSpPr/>
            <p:nvPr/>
          </p:nvGrpSpPr>
          <p:grpSpPr>
            <a:xfrm>
              <a:off x="1982042" y="4276725"/>
              <a:ext cx="1086530" cy="2160475"/>
              <a:chOff x="104568" y="3694919"/>
              <a:chExt cx="1378514" cy="2741060"/>
            </a:xfrm>
          </p:grpSpPr>
          <p:sp>
            <p:nvSpPr>
              <p:cNvPr id="99" name="雲 391">
                <a:extLst>
                  <a:ext uri="{FF2B5EF4-FFF2-40B4-BE49-F238E27FC236}">
                    <a16:creationId xmlns:a16="http://schemas.microsoft.com/office/drawing/2014/main" id="{2B2A6604-81BC-441B-9BE6-66D62D61DDAC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4653FBC-1AFF-4585-86B3-8A29A8202B58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A08DF53-18B4-4853-BC1F-7E2697A4B231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14A09223-A8C7-4B5D-B317-E1307B30560A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円/楕円 27">
                <a:extLst>
                  <a:ext uri="{FF2B5EF4-FFF2-40B4-BE49-F238E27FC236}">
                    <a16:creationId xmlns:a16="http://schemas.microsoft.com/office/drawing/2014/main" id="{405C5E5C-0FFC-48B4-AF14-80609DB57FE8}"/>
                  </a:ext>
                </a:extLst>
              </p:cNvPr>
              <p:cNvSpPr/>
              <p:nvPr/>
            </p:nvSpPr>
            <p:spPr>
              <a:xfrm>
                <a:off x="419959" y="4864111"/>
                <a:ext cx="296837" cy="1429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AB036E2-828C-4A96-B23B-82A48A8836A5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449">
                <a:extLst>
                  <a:ext uri="{FF2B5EF4-FFF2-40B4-BE49-F238E27FC236}">
                    <a16:creationId xmlns:a16="http://schemas.microsoft.com/office/drawing/2014/main" id="{F06E9D16-33C3-4D2F-9191-D920B39D3262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3EF744A2-1EBF-4C1A-9904-DEBD5C95F2DB}"/>
                  </a:ext>
                </a:extLst>
              </p:cNvPr>
              <p:cNvGrpSpPr/>
              <p:nvPr/>
            </p:nvGrpSpPr>
            <p:grpSpPr>
              <a:xfrm>
                <a:off x="627906" y="4217359"/>
                <a:ext cx="340995" cy="383651"/>
                <a:chOff x="2778435" y="4217359"/>
                <a:chExt cx="340995" cy="383651"/>
              </a:xfrm>
            </p:grpSpPr>
            <p:sp>
              <p:nvSpPr>
                <p:cNvPr id="117" name="円/楕円 457">
                  <a:extLst>
                    <a:ext uri="{FF2B5EF4-FFF2-40B4-BE49-F238E27FC236}">
                      <a16:creationId xmlns:a16="http://schemas.microsoft.com/office/drawing/2014/main" id="{A2B85C11-F96A-466D-BDAC-B913A7E39D0B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円/楕円 459">
                  <a:extLst>
                    <a:ext uri="{FF2B5EF4-FFF2-40B4-BE49-F238E27FC236}">
                      <a16:creationId xmlns:a16="http://schemas.microsoft.com/office/drawing/2014/main" id="{CB8BE147-369D-43A1-801D-60E0B1E9422E}"/>
                    </a:ext>
                  </a:extLst>
                </p:cNvPr>
                <p:cNvSpPr/>
                <p:nvPr/>
              </p:nvSpPr>
              <p:spPr>
                <a:xfrm>
                  <a:off x="2846334" y="442491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アーチ 118">
                  <a:extLst>
                    <a:ext uri="{FF2B5EF4-FFF2-40B4-BE49-F238E27FC236}">
                      <a16:creationId xmlns:a16="http://schemas.microsoft.com/office/drawing/2014/main" id="{6D501875-2A23-4C27-81F9-67C5879026F0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17B5320F-1936-4D96-A3A6-953607F163F1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C198D302-D6D5-4829-8B92-C7CE19ADECC8}"/>
                  </a:ext>
                </a:extLst>
              </p:cNvPr>
              <p:cNvGrpSpPr/>
              <p:nvPr/>
            </p:nvGrpSpPr>
            <p:grpSpPr>
              <a:xfrm>
                <a:off x="216426" y="4217359"/>
                <a:ext cx="217029" cy="383651"/>
                <a:chOff x="2778435" y="4217359"/>
                <a:chExt cx="340995" cy="383651"/>
              </a:xfrm>
            </p:grpSpPr>
            <p:sp>
              <p:nvSpPr>
                <p:cNvPr id="113" name="円/楕円 457">
                  <a:extLst>
                    <a:ext uri="{FF2B5EF4-FFF2-40B4-BE49-F238E27FC236}">
                      <a16:creationId xmlns:a16="http://schemas.microsoft.com/office/drawing/2014/main" id="{5C8A059F-BB6D-415E-B87A-457B25AD4C3C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459">
                  <a:extLst>
                    <a:ext uri="{FF2B5EF4-FFF2-40B4-BE49-F238E27FC236}">
                      <a16:creationId xmlns:a16="http://schemas.microsoft.com/office/drawing/2014/main" id="{37E4D552-30FE-44E3-9A10-82D1450107FE}"/>
                    </a:ext>
                  </a:extLst>
                </p:cNvPr>
                <p:cNvSpPr/>
                <p:nvPr/>
              </p:nvSpPr>
              <p:spPr>
                <a:xfrm>
                  <a:off x="2864631" y="4424918"/>
                  <a:ext cx="134704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アーチ 114">
                  <a:extLst>
                    <a:ext uri="{FF2B5EF4-FFF2-40B4-BE49-F238E27FC236}">
                      <a16:creationId xmlns:a16="http://schemas.microsoft.com/office/drawing/2014/main" id="{88924B9D-0FD2-4427-BCF4-DE5D277B13CE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F9AA5F24-DB0E-4B19-88C9-876C9A564B37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B1C33C35-CFD1-4D0F-A720-6BC1F8C51E2D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月 400">
                <a:extLst>
                  <a:ext uri="{FF2B5EF4-FFF2-40B4-BE49-F238E27FC236}">
                    <a16:creationId xmlns:a16="http://schemas.microsoft.com/office/drawing/2014/main" id="{0E1AA739-40F8-4179-ABAE-EF07B6E3BD23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EB297507-D16B-434B-8206-B9455A9D8A41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円/楕円 368">
                <a:extLst>
                  <a:ext uri="{FF2B5EF4-FFF2-40B4-BE49-F238E27FC236}">
                    <a16:creationId xmlns:a16="http://schemas.microsoft.com/office/drawing/2014/main" id="{C405409F-ACBA-45D4-B59E-2F05BA895D2C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円/楕円 369">
                <a:extLst>
                  <a:ext uri="{FF2B5EF4-FFF2-40B4-BE49-F238E27FC236}">
                    <a16:creationId xmlns:a16="http://schemas.microsoft.com/office/drawing/2014/main" id="{DE861B8A-A46F-4C78-BA95-E52E9ACA7C44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915EF127-D124-4CFC-97B7-8BD460723B5B}"/>
                </a:ext>
              </a:extLst>
            </p:cNvPr>
            <p:cNvGrpSpPr/>
            <p:nvPr/>
          </p:nvGrpSpPr>
          <p:grpSpPr>
            <a:xfrm>
              <a:off x="1966480" y="5965027"/>
              <a:ext cx="1057498" cy="339062"/>
              <a:chOff x="1966480" y="3059902"/>
              <a:chExt cx="1057498" cy="339062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4C161C9A-0D65-4565-81FD-6E3E2A496BBB}"/>
                  </a:ext>
                </a:extLst>
              </p:cNvPr>
              <p:cNvGrpSpPr/>
              <p:nvPr/>
            </p:nvGrpSpPr>
            <p:grpSpPr>
              <a:xfrm>
                <a:off x="1968091" y="3059902"/>
                <a:ext cx="152581" cy="245345"/>
                <a:chOff x="3696965" y="3132430"/>
                <a:chExt cx="140232" cy="212394"/>
              </a:xfrm>
            </p:grpSpPr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607D6789-37D2-4EB6-998F-EBDD239FAA17}"/>
                    </a:ext>
                  </a:extLst>
                </p:cNvPr>
                <p:cNvSpPr/>
                <p:nvPr/>
              </p:nvSpPr>
              <p:spPr>
                <a:xfrm rot="19800000">
                  <a:off x="3785701" y="3187552"/>
                  <a:ext cx="51496" cy="144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四角形: 角を丸くする 96">
                  <a:extLst>
                    <a:ext uri="{FF2B5EF4-FFF2-40B4-BE49-F238E27FC236}">
                      <a16:creationId xmlns:a16="http://schemas.microsoft.com/office/drawing/2014/main" id="{E0609511-8552-4D03-B0F6-A73588783125}"/>
                    </a:ext>
                  </a:extLst>
                </p:cNvPr>
                <p:cNvSpPr/>
                <p:nvPr/>
              </p:nvSpPr>
              <p:spPr>
                <a:xfrm>
                  <a:off x="3744758" y="3157376"/>
                  <a:ext cx="60516" cy="1874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四角形: 角を丸くする 97">
                  <a:extLst>
                    <a:ext uri="{FF2B5EF4-FFF2-40B4-BE49-F238E27FC236}">
                      <a16:creationId xmlns:a16="http://schemas.microsoft.com/office/drawing/2014/main" id="{6BFACA9D-AAA0-4A85-99BD-1521562E2E86}"/>
                    </a:ext>
                  </a:extLst>
                </p:cNvPr>
                <p:cNvSpPr/>
                <p:nvPr/>
              </p:nvSpPr>
              <p:spPr>
                <a:xfrm rot="2634547">
                  <a:off x="3696965" y="3132430"/>
                  <a:ext cx="60517" cy="203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6FCF07B9-7C24-41FA-A798-3432B92AC3F8}"/>
                  </a:ext>
                </a:extLst>
              </p:cNvPr>
              <p:cNvSpPr/>
              <p:nvPr/>
            </p:nvSpPr>
            <p:spPr>
              <a:xfrm>
                <a:off x="1966480" y="3060657"/>
                <a:ext cx="1057498" cy="338307"/>
              </a:xfrm>
              <a:custGeom>
                <a:avLst/>
                <a:gdLst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2705 w 1057498"/>
                  <a:gd name="connsiteY7" fmla="*/ 259705 h 338307"/>
                  <a:gd name="connsiteX8" fmla="*/ 1056977 w 1057498"/>
                  <a:gd name="connsiteY8" fmla="*/ 275694 h 338307"/>
                  <a:gd name="connsiteX9" fmla="*/ 1056976 w 1057498"/>
                  <a:gd name="connsiteY9" fmla="*/ 275692 h 338307"/>
                  <a:gd name="connsiteX10" fmla="*/ 907395 w 1057498"/>
                  <a:gd name="connsiteY10" fmla="*/ 332219 h 338307"/>
                  <a:gd name="connsiteX11" fmla="*/ 303273 w 1057498"/>
                  <a:gd name="connsiteY11" fmla="*/ 140087 h 338307"/>
                  <a:gd name="connsiteX12" fmla="*/ 303967 w 1057498"/>
                  <a:gd name="connsiteY12" fmla="*/ 137495 h 338307"/>
                  <a:gd name="connsiteX13" fmla="*/ 294303 w 1057498"/>
                  <a:gd name="connsiteY13" fmla="*/ 140796 h 338307"/>
                  <a:gd name="connsiteX14" fmla="*/ 225258 w 1057498"/>
                  <a:gd name="connsiteY14" fmla="*/ 147859 h 338307"/>
                  <a:gd name="connsiteX15" fmla="*/ 99830 w 1057498"/>
                  <a:gd name="connsiteY15" fmla="*/ 121536 h 338307"/>
                  <a:gd name="connsiteX16" fmla="*/ 98623 w 1057498"/>
                  <a:gd name="connsiteY16" fmla="*/ 120627 h 338307"/>
                  <a:gd name="connsiteX17" fmla="*/ 64054 w 1057498"/>
                  <a:gd name="connsiteY17" fmla="*/ 230891 h 338307"/>
                  <a:gd name="connsiteX18" fmla="*/ 47347 w 1057498"/>
                  <a:gd name="connsiteY18" fmla="*/ 251647 h 338307"/>
                  <a:gd name="connsiteX19" fmla="*/ 22196 w 1057498"/>
                  <a:gd name="connsiteY19" fmla="*/ 253324 h 338307"/>
                  <a:gd name="connsiteX20" fmla="*/ 3333 w 1057498"/>
                  <a:gd name="connsiteY20" fmla="*/ 234942 h 338307"/>
                  <a:gd name="connsiteX21" fmla="*/ 1808 w 1057498"/>
                  <a:gd name="connsiteY21" fmla="*/ 207268 h 338307"/>
                  <a:gd name="connsiteX22" fmla="*/ 48285 w 1057498"/>
                  <a:gd name="connsiteY22" fmla="*/ 59010 h 338307"/>
                  <a:gd name="connsiteX23" fmla="*/ 47877 w 1057498"/>
                  <a:gd name="connsiteY23" fmla="*/ 57986 h 338307"/>
                  <a:gd name="connsiteX24" fmla="*/ 225258 w 1057498"/>
                  <a:gd name="connsiteY24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6977 w 1057498"/>
                  <a:gd name="connsiteY7" fmla="*/ 275694 h 338307"/>
                  <a:gd name="connsiteX8" fmla="*/ 1056976 w 1057498"/>
                  <a:gd name="connsiteY8" fmla="*/ 275692 h 338307"/>
                  <a:gd name="connsiteX9" fmla="*/ 907395 w 1057498"/>
                  <a:gd name="connsiteY9" fmla="*/ 332219 h 338307"/>
                  <a:gd name="connsiteX10" fmla="*/ 303273 w 1057498"/>
                  <a:gd name="connsiteY10" fmla="*/ 140087 h 338307"/>
                  <a:gd name="connsiteX11" fmla="*/ 303967 w 1057498"/>
                  <a:gd name="connsiteY11" fmla="*/ 137495 h 338307"/>
                  <a:gd name="connsiteX12" fmla="*/ 294303 w 1057498"/>
                  <a:gd name="connsiteY12" fmla="*/ 140796 h 338307"/>
                  <a:gd name="connsiteX13" fmla="*/ 225258 w 1057498"/>
                  <a:gd name="connsiteY13" fmla="*/ 147859 h 338307"/>
                  <a:gd name="connsiteX14" fmla="*/ 99830 w 1057498"/>
                  <a:gd name="connsiteY14" fmla="*/ 121536 h 338307"/>
                  <a:gd name="connsiteX15" fmla="*/ 98623 w 1057498"/>
                  <a:gd name="connsiteY15" fmla="*/ 120627 h 338307"/>
                  <a:gd name="connsiteX16" fmla="*/ 64054 w 1057498"/>
                  <a:gd name="connsiteY16" fmla="*/ 230891 h 338307"/>
                  <a:gd name="connsiteX17" fmla="*/ 47347 w 1057498"/>
                  <a:gd name="connsiteY17" fmla="*/ 251647 h 338307"/>
                  <a:gd name="connsiteX18" fmla="*/ 22196 w 1057498"/>
                  <a:gd name="connsiteY18" fmla="*/ 253324 h 338307"/>
                  <a:gd name="connsiteX19" fmla="*/ 3333 w 1057498"/>
                  <a:gd name="connsiteY19" fmla="*/ 234942 h 338307"/>
                  <a:gd name="connsiteX20" fmla="*/ 1808 w 1057498"/>
                  <a:gd name="connsiteY20" fmla="*/ 207268 h 338307"/>
                  <a:gd name="connsiteX21" fmla="*/ 48285 w 1057498"/>
                  <a:gd name="connsiteY21" fmla="*/ 59010 h 338307"/>
                  <a:gd name="connsiteX22" fmla="*/ 47877 w 1057498"/>
                  <a:gd name="connsiteY22" fmla="*/ 57986 h 338307"/>
                  <a:gd name="connsiteX23" fmla="*/ 225258 w 1057498"/>
                  <a:gd name="connsiteY23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94303 w 1057498"/>
                  <a:gd name="connsiteY11" fmla="*/ 140796 h 338307"/>
                  <a:gd name="connsiteX12" fmla="*/ 225258 w 1057498"/>
                  <a:gd name="connsiteY12" fmla="*/ 147859 h 338307"/>
                  <a:gd name="connsiteX13" fmla="*/ 99830 w 1057498"/>
                  <a:gd name="connsiteY13" fmla="*/ 121536 h 338307"/>
                  <a:gd name="connsiteX14" fmla="*/ 98623 w 1057498"/>
                  <a:gd name="connsiteY14" fmla="*/ 120627 h 338307"/>
                  <a:gd name="connsiteX15" fmla="*/ 64054 w 1057498"/>
                  <a:gd name="connsiteY15" fmla="*/ 230891 h 338307"/>
                  <a:gd name="connsiteX16" fmla="*/ 47347 w 1057498"/>
                  <a:gd name="connsiteY16" fmla="*/ 251647 h 338307"/>
                  <a:gd name="connsiteX17" fmla="*/ 22196 w 1057498"/>
                  <a:gd name="connsiteY17" fmla="*/ 253324 h 338307"/>
                  <a:gd name="connsiteX18" fmla="*/ 3333 w 1057498"/>
                  <a:gd name="connsiteY18" fmla="*/ 234942 h 338307"/>
                  <a:gd name="connsiteX19" fmla="*/ 1808 w 1057498"/>
                  <a:gd name="connsiteY19" fmla="*/ 207268 h 338307"/>
                  <a:gd name="connsiteX20" fmla="*/ 48285 w 1057498"/>
                  <a:gd name="connsiteY20" fmla="*/ 59010 h 338307"/>
                  <a:gd name="connsiteX21" fmla="*/ 47877 w 1057498"/>
                  <a:gd name="connsiteY21" fmla="*/ 57986 h 338307"/>
                  <a:gd name="connsiteX22" fmla="*/ 225258 w 1057498"/>
                  <a:gd name="connsiteY22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25258 w 1057498"/>
                  <a:gd name="connsiteY11" fmla="*/ 147859 h 338307"/>
                  <a:gd name="connsiteX12" fmla="*/ 99830 w 1057498"/>
                  <a:gd name="connsiteY12" fmla="*/ 121536 h 338307"/>
                  <a:gd name="connsiteX13" fmla="*/ 98623 w 1057498"/>
                  <a:gd name="connsiteY13" fmla="*/ 120627 h 338307"/>
                  <a:gd name="connsiteX14" fmla="*/ 64054 w 1057498"/>
                  <a:gd name="connsiteY14" fmla="*/ 230891 h 338307"/>
                  <a:gd name="connsiteX15" fmla="*/ 47347 w 1057498"/>
                  <a:gd name="connsiteY15" fmla="*/ 251647 h 338307"/>
                  <a:gd name="connsiteX16" fmla="*/ 22196 w 1057498"/>
                  <a:gd name="connsiteY16" fmla="*/ 253324 h 338307"/>
                  <a:gd name="connsiteX17" fmla="*/ 3333 w 1057498"/>
                  <a:gd name="connsiteY17" fmla="*/ 234942 h 338307"/>
                  <a:gd name="connsiteX18" fmla="*/ 1808 w 1057498"/>
                  <a:gd name="connsiteY18" fmla="*/ 207268 h 338307"/>
                  <a:gd name="connsiteX19" fmla="*/ 48285 w 1057498"/>
                  <a:gd name="connsiteY19" fmla="*/ 59010 h 338307"/>
                  <a:gd name="connsiteX20" fmla="*/ 47877 w 1057498"/>
                  <a:gd name="connsiteY20" fmla="*/ 57986 h 338307"/>
                  <a:gd name="connsiteX21" fmla="*/ 225258 w 1057498"/>
                  <a:gd name="connsiteY21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225258 w 1057498"/>
                  <a:gd name="connsiteY10" fmla="*/ 147859 h 338307"/>
                  <a:gd name="connsiteX11" fmla="*/ 99830 w 1057498"/>
                  <a:gd name="connsiteY11" fmla="*/ 121536 h 338307"/>
                  <a:gd name="connsiteX12" fmla="*/ 98623 w 1057498"/>
                  <a:gd name="connsiteY12" fmla="*/ 120627 h 338307"/>
                  <a:gd name="connsiteX13" fmla="*/ 64054 w 1057498"/>
                  <a:gd name="connsiteY13" fmla="*/ 230891 h 338307"/>
                  <a:gd name="connsiteX14" fmla="*/ 47347 w 1057498"/>
                  <a:gd name="connsiteY14" fmla="*/ 251647 h 338307"/>
                  <a:gd name="connsiteX15" fmla="*/ 22196 w 1057498"/>
                  <a:gd name="connsiteY15" fmla="*/ 253324 h 338307"/>
                  <a:gd name="connsiteX16" fmla="*/ 3333 w 1057498"/>
                  <a:gd name="connsiteY16" fmla="*/ 234942 h 338307"/>
                  <a:gd name="connsiteX17" fmla="*/ 1808 w 1057498"/>
                  <a:gd name="connsiteY17" fmla="*/ 207268 h 338307"/>
                  <a:gd name="connsiteX18" fmla="*/ 48285 w 1057498"/>
                  <a:gd name="connsiteY18" fmla="*/ 59010 h 338307"/>
                  <a:gd name="connsiteX19" fmla="*/ 47877 w 1057498"/>
                  <a:gd name="connsiteY19" fmla="*/ 57986 h 338307"/>
                  <a:gd name="connsiteX20" fmla="*/ 225258 w 1057498"/>
                  <a:gd name="connsiteY20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839064 w 1057498"/>
                  <a:gd name="connsiteY3" fmla="*/ 13072 h 338307"/>
                  <a:gd name="connsiteX4" fmla="*/ 1057498 w 1057498"/>
                  <a:gd name="connsiteY4" fmla="*/ 13072 h 338307"/>
                  <a:gd name="connsiteX5" fmla="*/ 1056977 w 1057498"/>
                  <a:gd name="connsiteY5" fmla="*/ 275694 h 338307"/>
                  <a:gd name="connsiteX6" fmla="*/ 1056976 w 1057498"/>
                  <a:gd name="connsiteY6" fmla="*/ 275692 h 338307"/>
                  <a:gd name="connsiteX7" fmla="*/ 907395 w 1057498"/>
                  <a:gd name="connsiteY7" fmla="*/ 332219 h 338307"/>
                  <a:gd name="connsiteX8" fmla="*/ 303273 w 1057498"/>
                  <a:gd name="connsiteY8" fmla="*/ 140087 h 338307"/>
                  <a:gd name="connsiteX9" fmla="*/ 225258 w 1057498"/>
                  <a:gd name="connsiteY9" fmla="*/ 147859 h 338307"/>
                  <a:gd name="connsiteX10" fmla="*/ 99830 w 1057498"/>
                  <a:gd name="connsiteY10" fmla="*/ 121536 h 338307"/>
                  <a:gd name="connsiteX11" fmla="*/ 98623 w 1057498"/>
                  <a:gd name="connsiteY11" fmla="*/ 120627 h 338307"/>
                  <a:gd name="connsiteX12" fmla="*/ 64054 w 1057498"/>
                  <a:gd name="connsiteY12" fmla="*/ 230891 h 338307"/>
                  <a:gd name="connsiteX13" fmla="*/ 47347 w 1057498"/>
                  <a:gd name="connsiteY13" fmla="*/ 251647 h 338307"/>
                  <a:gd name="connsiteX14" fmla="*/ 22196 w 1057498"/>
                  <a:gd name="connsiteY14" fmla="*/ 253324 h 338307"/>
                  <a:gd name="connsiteX15" fmla="*/ 3333 w 1057498"/>
                  <a:gd name="connsiteY15" fmla="*/ 234942 h 338307"/>
                  <a:gd name="connsiteX16" fmla="*/ 1808 w 1057498"/>
                  <a:gd name="connsiteY16" fmla="*/ 207268 h 338307"/>
                  <a:gd name="connsiteX17" fmla="*/ 48285 w 1057498"/>
                  <a:gd name="connsiteY17" fmla="*/ 59010 h 338307"/>
                  <a:gd name="connsiteX18" fmla="*/ 47877 w 1057498"/>
                  <a:gd name="connsiteY18" fmla="*/ 57986 h 338307"/>
                  <a:gd name="connsiteX19" fmla="*/ 225258 w 1057498"/>
                  <a:gd name="connsiteY19" fmla="*/ 0 h 3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7498" h="338307">
                    <a:moveTo>
                      <a:pt x="225258" y="0"/>
                    </a:moveTo>
                    <a:cubicBezTo>
                      <a:pt x="274241" y="0"/>
                      <a:pt x="318586" y="2088"/>
                      <a:pt x="350686" y="10380"/>
                    </a:cubicBezTo>
                    <a:lnTo>
                      <a:pt x="839064" y="125169"/>
                    </a:lnTo>
                    <a:lnTo>
                      <a:pt x="839064" y="13072"/>
                    </a:lnTo>
                    <a:lnTo>
                      <a:pt x="1057498" y="13072"/>
                    </a:lnTo>
                    <a:cubicBezTo>
                      <a:pt x="1057324" y="100613"/>
                      <a:pt x="1057151" y="188153"/>
                      <a:pt x="1056977" y="275694"/>
                    </a:cubicBezTo>
                    <a:cubicBezTo>
                      <a:pt x="1056977" y="275693"/>
                      <a:pt x="1056976" y="275693"/>
                      <a:pt x="1056976" y="275692"/>
                    </a:cubicBezTo>
                    <a:cubicBezTo>
                      <a:pt x="1043638" y="325473"/>
                      <a:pt x="976670" y="350781"/>
                      <a:pt x="907395" y="332219"/>
                    </a:cubicBezTo>
                    <a:lnTo>
                      <a:pt x="303273" y="140087"/>
                    </a:lnTo>
                    <a:lnTo>
                      <a:pt x="225258" y="147859"/>
                    </a:lnTo>
                    <a:cubicBezTo>
                      <a:pt x="176276" y="147859"/>
                      <a:pt x="131930" y="137800"/>
                      <a:pt x="99830" y="121536"/>
                    </a:cubicBezTo>
                    <a:lnTo>
                      <a:pt x="98623" y="120627"/>
                    </a:lnTo>
                    <a:lnTo>
                      <a:pt x="64054" y="230891"/>
                    </a:lnTo>
                    <a:cubicBezTo>
                      <a:pt x="61090" y="240348"/>
                      <a:pt x="54922" y="247587"/>
                      <a:pt x="47347" y="251647"/>
                    </a:cubicBezTo>
                    <a:lnTo>
                      <a:pt x="22196" y="253324"/>
                    </a:lnTo>
                    <a:lnTo>
                      <a:pt x="3333" y="234942"/>
                    </a:lnTo>
                    <a:cubicBezTo>
                      <a:pt x="-357" y="226607"/>
                      <a:pt x="-1156" y="216724"/>
                      <a:pt x="1808" y="207268"/>
                    </a:cubicBezTo>
                    <a:lnTo>
                      <a:pt x="48285" y="59010"/>
                    </a:lnTo>
                    <a:lnTo>
                      <a:pt x="47877" y="57986"/>
                    </a:lnTo>
                    <a:cubicBezTo>
                      <a:pt x="47877" y="8350"/>
                      <a:pt x="127293" y="0"/>
                      <a:pt x="225258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91EFC5D9-DA73-4561-841D-17FFDD56F301}"/>
                </a:ext>
              </a:extLst>
            </p:cNvPr>
            <p:cNvSpPr/>
            <p:nvPr/>
          </p:nvSpPr>
          <p:spPr>
            <a:xfrm>
              <a:off x="2744264" y="5570783"/>
              <a:ext cx="312858" cy="4702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42D0E681-7547-4911-9C74-421CFBBEB6A8}"/>
                </a:ext>
              </a:extLst>
            </p:cNvPr>
            <p:cNvGrpSpPr/>
            <p:nvPr/>
          </p:nvGrpSpPr>
          <p:grpSpPr>
            <a:xfrm>
              <a:off x="652785" y="6289712"/>
              <a:ext cx="2072267" cy="151878"/>
              <a:chOff x="652785" y="3384587"/>
              <a:chExt cx="2072267" cy="151878"/>
            </a:xfrm>
          </p:grpSpPr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66471BDD-CB0B-41B6-9E1D-1FD95479D0D1}"/>
                  </a:ext>
                </a:extLst>
              </p:cNvPr>
              <p:cNvSpPr/>
              <p:nvPr/>
            </p:nvSpPr>
            <p:spPr>
              <a:xfrm>
                <a:off x="652785" y="3384587"/>
                <a:ext cx="771778" cy="151878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3B737896-C8DA-403A-8441-78983DBFDE02}"/>
                  </a:ext>
                </a:extLst>
              </p:cNvPr>
              <p:cNvSpPr/>
              <p:nvPr/>
            </p:nvSpPr>
            <p:spPr>
              <a:xfrm>
                <a:off x="1424562" y="3384587"/>
                <a:ext cx="1300490" cy="15187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42F58075-0682-4307-A21B-3EEECE3F762E}"/>
                </a:ext>
              </a:extLst>
            </p:cNvPr>
            <p:cNvGrpSpPr/>
            <p:nvPr/>
          </p:nvGrpSpPr>
          <p:grpSpPr>
            <a:xfrm>
              <a:off x="621763" y="5297089"/>
              <a:ext cx="1775106" cy="984718"/>
              <a:chOff x="743345" y="2545926"/>
              <a:chExt cx="1497565" cy="830756"/>
            </a:xfrm>
            <a:solidFill>
              <a:schemeClr val="bg1">
                <a:lumMod val="65000"/>
              </a:schemeClr>
            </a:solidFill>
          </p:grpSpPr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81E2B9A6-58AD-4A5D-BF5E-56F70B08DF4F}"/>
                  </a:ext>
                </a:extLst>
              </p:cNvPr>
              <p:cNvSpPr/>
              <p:nvPr/>
            </p:nvSpPr>
            <p:spPr>
              <a:xfrm>
                <a:off x="1719638" y="3282951"/>
                <a:ext cx="415526" cy="74682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4BD3AFCE-9C5A-4262-8264-7BEC622E674C}"/>
                  </a:ext>
                </a:extLst>
              </p:cNvPr>
              <p:cNvSpPr/>
              <p:nvPr/>
            </p:nvSpPr>
            <p:spPr>
              <a:xfrm>
                <a:off x="1703703" y="3302000"/>
                <a:ext cx="537207" cy="74682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EF926850-3F66-499F-8CDB-0DF91F4DA543}"/>
                  </a:ext>
                </a:extLst>
              </p:cNvPr>
              <p:cNvSpPr/>
              <p:nvPr/>
            </p:nvSpPr>
            <p:spPr>
              <a:xfrm>
                <a:off x="933041" y="3302000"/>
                <a:ext cx="822734" cy="74682"/>
              </a:xfrm>
              <a:prstGeom prst="round2Same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162EEEFE-74AC-49BD-82A8-7A86809D8C98}"/>
                  </a:ext>
                </a:extLst>
              </p:cNvPr>
              <p:cNvSpPr/>
              <p:nvPr/>
            </p:nvSpPr>
            <p:spPr>
              <a:xfrm>
                <a:off x="929208" y="3256281"/>
                <a:ext cx="822734" cy="4571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E14FEA63-B08E-4064-BC42-6CA3418312DC}"/>
                  </a:ext>
                </a:extLst>
              </p:cNvPr>
              <p:cNvSpPr/>
              <p:nvPr/>
            </p:nvSpPr>
            <p:spPr>
              <a:xfrm>
                <a:off x="1720493" y="3256281"/>
                <a:ext cx="4571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9F42897-36CB-4980-8850-03DE4C44B5D5}"/>
                  </a:ext>
                </a:extLst>
              </p:cNvPr>
              <p:cNvSpPr/>
              <p:nvPr/>
            </p:nvSpPr>
            <p:spPr>
              <a:xfrm flipV="1">
                <a:off x="744200" y="2545927"/>
                <a:ext cx="1012097" cy="711207"/>
              </a:xfrm>
              <a:custGeom>
                <a:avLst/>
                <a:gdLst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218284 w 1012097"/>
                  <a:gd name="connsiteY4" fmla="*/ 0 h 711207"/>
                  <a:gd name="connsiteX5" fmla="*/ 218284 w 1012097"/>
                  <a:gd name="connsiteY5" fmla="*/ 1 h 711207"/>
                  <a:gd name="connsiteX6" fmla="*/ 170155 w 1012097"/>
                  <a:gd name="connsiteY6" fmla="*/ 1 h 711207"/>
                  <a:gd name="connsiteX7" fmla="*/ 0 w 1012097"/>
                  <a:gd name="connsiteY7" fmla="*/ 680622 h 711207"/>
                  <a:gd name="connsiteX8" fmla="*/ 48128 w 1012097"/>
                  <a:gd name="connsiteY8" fmla="*/ 680622 h 711207"/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218284 w 1012097"/>
                  <a:gd name="connsiteY4" fmla="*/ 0 h 711207"/>
                  <a:gd name="connsiteX5" fmla="*/ 218284 w 1012097"/>
                  <a:gd name="connsiteY5" fmla="*/ 1 h 711207"/>
                  <a:gd name="connsiteX6" fmla="*/ 170155 w 1012097"/>
                  <a:gd name="connsiteY6" fmla="*/ 1 h 711207"/>
                  <a:gd name="connsiteX7" fmla="*/ 0 w 1012097"/>
                  <a:gd name="connsiteY7" fmla="*/ 680622 h 711207"/>
                  <a:gd name="connsiteX8" fmla="*/ 40482 w 1012097"/>
                  <a:gd name="connsiteY8" fmla="*/ 711207 h 711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2097" h="711207">
                    <a:moveTo>
                      <a:pt x="40482" y="711207"/>
                    </a:moveTo>
                    <a:lnTo>
                      <a:pt x="838118" y="711207"/>
                    </a:lnTo>
                    <a:lnTo>
                      <a:pt x="1012097" y="15293"/>
                    </a:lnTo>
                    <a:lnTo>
                      <a:pt x="996804" y="0"/>
                    </a:lnTo>
                    <a:lnTo>
                      <a:pt x="218284" y="0"/>
                    </a:lnTo>
                    <a:lnTo>
                      <a:pt x="218284" y="1"/>
                    </a:lnTo>
                    <a:lnTo>
                      <a:pt x="170155" y="1"/>
                    </a:lnTo>
                    <a:lnTo>
                      <a:pt x="0" y="680622"/>
                    </a:lnTo>
                    <a:lnTo>
                      <a:pt x="40482" y="71120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平行四辺形 87">
                <a:extLst>
                  <a:ext uri="{FF2B5EF4-FFF2-40B4-BE49-F238E27FC236}">
                    <a16:creationId xmlns:a16="http://schemas.microsoft.com/office/drawing/2014/main" id="{A8C87B00-22E9-4D81-907A-D732A7C2E019}"/>
                  </a:ext>
                </a:extLst>
              </p:cNvPr>
              <p:cNvSpPr/>
              <p:nvPr/>
            </p:nvSpPr>
            <p:spPr>
              <a:xfrm flipV="1">
                <a:off x="744200" y="2576512"/>
                <a:ext cx="975438" cy="680621"/>
              </a:xfrm>
              <a:prstGeom prst="parallelogram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89624629-C32A-47AB-8987-52DE8EAAB6E6}"/>
                  </a:ext>
                </a:extLst>
              </p:cNvPr>
              <p:cNvSpPr/>
              <p:nvPr/>
            </p:nvSpPr>
            <p:spPr>
              <a:xfrm flipV="1">
                <a:off x="743345" y="2545926"/>
                <a:ext cx="838118" cy="30585"/>
              </a:xfrm>
              <a:custGeom>
                <a:avLst/>
                <a:gdLst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218284 w 1012097"/>
                  <a:gd name="connsiteY4" fmla="*/ 0 h 711207"/>
                  <a:gd name="connsiteX5" fmla="*/ 218284 w 1012097"/>
                  <a:gd name="connsiteY5" fmla="*/ 1 h 711207"/>
                  <a:gd name="connsiteX6" fmla="*/ 975438 w 1012097"/>
                  <a:gd name="connsiteY6" fmla="*/ 1 h 711207"/>
                  <a:gd name="connsiteX7" fmla="*/ 805283 w 1012097"/>
                  <a:gd name="connsiteY7" fmla="*/ 680622 h 711207"/>
                  <a:gd name="connsiteX8" fmla="*/ 0 w 1012097"/>
                  <a:gd name="connsiteY8" fmla="*/ 680622 h 711207"/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218284 w 1012097"/>
                  <a:gd name="connsiteY4" fmla="*/ 0 h 711207"/>
                  <a:gd name="connsiteX5" fmla="*/ 975438 w 1012097"/>
                  <a:gd name="connsiteY5" fmla="*/ 1 h 711207"/>
                  <a:gd name="connsiteX6" fmla="*/ 805283 w 1012097"/>
                  <a:gd name="connsiteY6" fmla="*/ 680622 h 711207"/>
                  <a:gd name="connsiteX7" fmla="*/ 0 w 1012097"/>
                  <a:gd name="connsiteY7" fmla="*/ 680622 h 711207"/>
                  <a:gd name="connsiteX8" fmla="*/ 40482 w 1012097"/>
                  <a:gd name="connsiteY8" fmla="*/ 711207 h 711207"/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975438 w 1012097"/>
                  <a:gd name="connsiteY4" fmla="*/ 1 h 711207"/>
                  <a:gd name="connsiteX5" fmla="*/ 805283 w 1012097"/>
                  <a:gd name="connsiteY5" fmla="*/ 680622 h 711207"/>
                  <a:gd name="connsiteX6" fmla="*/ 0 w 1012097"/>
                  <a:gd name="connsiteY6" fmla="*/ 680622 h 711207"/>
                  <a:gd name="connsiteX7" fmla="*/ 40482 w 1012097"/>
                  <a:gd name="connsiteY7" fmla="*/ 711207 h 711207"/>
                  <a:gd name="connsiteX0" fmla="*/ 40482 w 1012097"/>
                  <a:gd name="connsiteY0" fmla="*/ 711206 h 711206"/>
                  <a:gd name="connsiteX1" fmla="*/ 838118 w 1012097"/>
                  <a:gd name="connsiteY1" fmla="*/ 711206 h 711206"/>
                  <a:gd name="connsiteX2" fmla="*/ 1012097 w 1012097"/>
                  <a:gd name="connsiteY2" fmla="*/ 15292 h 711206"/>
                  <a:gd name="connsiteX3" fmla="*/ 975438 w 1012097"/>
                  <a:gd name="connsiteY3" fmla="*/ 0 h 711206"/>
                  <a:gd name="connsiteX4" fmla="*/ 805283 w 1012097"/>
                  <a:gd name="connsiteY4" fmla="*/ 680621 h 711206"/>
                  <a:gd name="connsiteX5" fmla="*/ 0 w 1012097"/>
                  <a:gd name="connsiteY5" fmla="*/ 680621 h 711206"/>
                  <a:gd name="connsiteX6" fmla="*/ 40482 w 1012097"/>
                  <a:gd name="connsiteY6" fmla="*/ 711206 h 711206"/>
                  <a:gd name="connsiteX0" fmla="*/ 40482 w 1012097"/>
                  <a:gd name="connsiteY0" fmla="*/ 695914 h 695914"/>
                  <a:gd name="connsiteX1" fmla="*/ 838118 w 1012097"/>
                  <a:gd name="connsiteY1" fmla="*/ 695914 h 695914"/>
                  <a:gd name="connsiteX2" fmla="*/ 1012097 w 1012097"/>
                  <a:gd name="connsiteY2" fmla="*/ 0 h 695914"/>
                  <a:gd name="connsiteX3" fmla="*/ 805283 w 1012097"/>
                  <a:gd name="connsiteY3" fmla="*/ 665329 h 695914"/>
                  <a:gd name="connsiteX4" fmla="*/ 0 w 1012097"/>
                  <a:gd name="connsiteY4" fmla="*/ 665329 h 695914"/>
                  <a:gd name="connsiteX5" fmla="*/ 40482 w 1012097"/>
                  <a:gd name="connsiteY5" fmla="*/ 695914 h 695914"/>
                  <a:gd name="connsiteX0" fmla="*/ 40482 w 838118"/>
                  <a:gd name="connsiteY0" fmla="*/ 30585 h 30585"/>
                  <a:gd name="connsiteX1" fmla="*/ 838118 w 838118"/>
                  <a:gd name="connsiteY1" fmla="*/ 30585 h 30585"/>
                  <a:gd name="connsiteX2" fmla="*/ 805283 w 838118"/>
                  <a:gd name="connsiteY2" fmla="*/ 0 h 30585"/>
                  <a:gd name="connsiteX3" fmla="*/ 0 w 838118"/>
                  <a:gd name="connsiteY3" fmla="*/ 0 h 30585"/>
                  <a:gd name="connsiteX4" fmla="*/ 40482 w 838118"/>
                  <a:gd name="connsiteY4" fmla="*/ 30585 h 3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118" h="30585">
                    <a:moveTo>
                      <a:pt x="40482" y="30585"/>
                    </a:moveTo>
                    <a:lnTo>
                      <a:pt x="838118" y="30585"/>
                    </a:lnTo>
                    <a:lnTo>
                      <a:pt x="805283" y="0"/>
                    </a:lnTo>
                    <a:lnTo>
                      <a:pt x="0" y="0"/>
                    </a:lnTo>
                    <a:lnTo>
                      <a:pt x="40482" y="3058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E9BCFFD7-0337-4595-8D24-9B75EEBEBD76}"/>
                  </a:ext>
                </a:extLst>
              </p:cNvPr>
              <p:cNvSpPr/>
              <p:nvPr/>
            </p:nvSpPr>
            <p:spPr>
              <a:xfrm>
                <a:off x="968172" y="3329167"/>
                <a:ext cx="702387" cy="45719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E8452503-FAD8-49C0-B6F1-3A045A5F462A}"/>
                  </a:ext>
                </a:extLst>
              </p:cNvPr>
              <p:cNvSpPr/>
              <p:nvPr/>
            </p:nvSpPr>
            <p:spPr>
              <a:xfrm>
                <a:off x="1971622" y="3329167"/>
                <a:ext cx="214050" cy="45719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32948C18-26A6-4754-BF07-5980D272D6DA}"/>
              </a:ext>
            </a:extLst>
          </p:cNvPr>
          <p:cNvGrpSpPr/>
          <p:nvPr/>
        </p:nvGrpSpPr>
        <p:grpSpPr>
          <a:xfrm>
            <a:off x="3587513" y="1090264"/>
            <a:ext cx="2723212" cy="2446201"/>
            <a:chOff x="3587513" y="1090264"/>
            <a:chExt cx="2723212" cy="2446201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A85915C7-A68F-4F1D-82D1-671DC144C97F}"/>
                </a:ext>
              </a:extLst>
            </p:cNvPr>
            <p:cNvGrpSpPr/>
            <p:nvPr/>
          </p:nvGrpSpPr>
          <p:grpSpPr>
            <a:xfrm>
              <a:off x="3707233" y="1090264"/>
              <a:ext cx="2098135" cy="1678237"/>
              <a:chOff x="680692" y="1191044"/>
              <a:chExt cx="2098135" cy="1678237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51E95F8A-CED0-4FE1-BA3E-879833A9E5E7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BF0EEEB7-805D-4982-B6E4-7755C16A1718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216" name="正方形/長方形 215">
                    <a:extLst>
                      <a:ext uri="{FF2B5EF4-FFF2-40B4-BE49-F238E27FC236}">
                        <a16:creationId xmlns:a16="http://schemas.microsoft.com/office/drawing/2014/main" id="{53574726-5863-4697-B444-6BE7AA42CF76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正方形/長方形 216">
                    <a:extLst>
                      <a:ext uri="{FF2B5EF4-FFF2-40B4-BE49-F238E27FC236}">
                        <a16:creationId xmlns:a16="http://schemas.microsoft.com/office/drawing/2014/main" id="{7F376FB2-4111-42A9-A8ED-E76D980D57F8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7015BBFD-9026-44B3-87A6-5B92D57CAF89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214" name="正方形/長方形 213">
                    <a:extLst>
                      <a:ext uri="{FF2B5EF4-FFF2-40B4-BE49-F238E27FC236}">
                        <a16:creationId xmlns:a16="http://schemas.microsoft.com/office/drawing/2014/main" id="{0B045B97-A018-4DF6-9C43-A9B1E18EED60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正方形/長方形 214">
                    <a:extLst>
                      <a:ext uri="{FF2B5EF4-FFF2-40B4-BE49-F238E27FC236}">
                        <a16:creationId xmlns:a16="http://schemas.microsoft.com/office/drawing/2014/main" id="{5E2368C4-646C-4BE5-B1DB-680B067B0456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8AA130D8-B08C-43E9-9EBB-2104B4C47505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3048B14F-1BC5-4CF9-8313-13347A68B9B7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883D1A6B-31BA-48D2-9CBD-79B8143A7190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460AA497-449A-4292-AC8E-EE0C1037E734}"/>
                </a:ext>
              </a:extLst>
            </p:cNvPr>
            <p:cNvGrpSpPr/>
            <p:nvPr/>
          </p:nvGrpSpPr>
          <p:grpSpPr>
            <a:xfrm>
              <a:off x="5317794" y="2604920"/>
              <a:ext cx="992931" cy="931545"/>
              <a:chOff x="2410767" y="2604920"/>
              <a:chExt cx="992931" cy="931545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232E4F3-0656-437B-B15D-2BEE5621428E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393117C7-2C64-44D9-A9AE-222880CA02AD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F80A574E-4F8F-46FA-A2E6-498108479FFF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359BDC94-F2E2-4E35-B66F-DD2BCAB8E2E8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16A15621-711A-4025-BF31-6CABEEE33D29}"/>
                </a:ext>
              </a:extLst>
            </p:cNvPr>
            <p:cNvGrpSpPr/>
            <p:nvPr/>
          </p:nvGrpSpPr>
          <p:grpSpPr>
            <a:xfrm rot="1800000">
              <a:off x="4253658" y="2504846"/>
              <a:ext cx="1094802" cy="649553"/>
              <a:chOff x="3560329" y="2804159"/>
              <a:chExt cx="1094802" cy="649553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B6B937B3-6A05-442E-B8BE-89130BD197D3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6857D5AF-EAF8-4917-9027-F04BD1CAC3A2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201" name="四角形: 角を丸くする 200">
                    <a:extLst>
                      <a:ext uri="{FF2B5EF4-FFF2-40B4-BE49-F238E27FC236}">
                        <a16:creationId xmlns:a16="http://schemas.microsoft.com/office/drawing/2014/main" id="{635F71F4-EFB9-408A-AE7D-DA66DD354D8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2" name="四角形: 角を丸くする 201">
                    <a:extLst>
                      <a:ext uri="{FF2B5EF4-FFF2-40B4-BE49-F238E27FC236}">
                        <a16:creationId xmlns:a16="http://schemas.microsoft.com/office/drawing/2014/main" id="{23E00791-5328-4A04-9D0B-369DEFBDEFD5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四角形: 角を丸くする 202">
                    <a:extLst>
                      <a:ext uri="{FF2B5EF4-FFF2-40B4-BE49-F238E27FC236}">
                        <a16:creationId xmlns:a16="http://schemas.microsoft.com/office/drawing/2014/main" id="{54F417BA-8EE9-446A-9B25-A7EB5813556E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300DFEB4-8687-4A82-8DEC-866C4819BABB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1B86846-774E-444E-9FD0-933EE9785703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376FF75D-BB74-4154-9369-C2AC159659F4}"/>
                </a:ext>
              </a:extLst>
            </p:cNvPr>
            <p:cNvGrpSpPr/>
            <p:nvPr/>
          </p:nvGrpSpPr>
          <p:grpSpPr>
            <a:xfrm>
              <a:off x="4958908" y="1285323"/>
              <a:ext cx="1101714" cy="2243553"/>
              <a:chOff x="2403078" y="3589515"/>
              <a:chExt cx="1397778" cy="2846464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26640ED-5F54-440F-ABA1-6122F505BC1F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A82D661F-76BA-4AD9-A510-014BB67F0931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157A2A6-5CE2-4CAE-8869-EC24C5CCF2A8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円/楕円 27">
                <a:extLst>
                  <a:ext uri="{FF2B5EF4-FFF2-40B4-BE49-F238E27FC236}">
                    <a16:creationId xmlns:a16="http://schemas.microsoft.com/office/drawing/2014/main" id="{9B9906B6-566E-4249-AFED-D48A6CA6CDDE}"/>
                  </a:ext>
                </a:extLst>
              </p:cNvPr>
              <p:cNvSpPr/>
              <p:nvPr/>
            </p:nvSpPr>
            <p:spPr>
              <a:xfrm rot="10800000">
                <a:off x="2770185" y="4938266"/>
                <a:ext cx="201754" cy="550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725F15CE-73A4-4731-BA55-6342692AB167}"/>
                  </a:ext>
                </a:extLst>
              </p:cNvPr>
              <p:cNvGrpSpPr/>
              <p:nvPr/>
            </p:nvGrpSpPr>
            <p:grpSpPr>
              <a:xfrm>
                <a:off x="2619544" y="4638586"/>
                <a:ext cx="233278" cy="221427"/>
                <a:chOff x="553933" y="1795497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94" name="円/楕円 662">
                  <a:extLst>
                    <a:ext uri="{FF2B5EF4-FFF2-40B4-BE49-F238E27FC236}">
                      <a16:creationId xmlns:a16="http://schemas.microsoft.com/office/drawing/2014/main" id="{08E858D3-5C58-4D8E-86FB-A6F84A8B27BA}"/>
                    </a:ext>
                  </a:extLst>
                </p:cNvPr>
                <p:cNvSpPr/>
                <p:nvPr/>
              </p:nvSpPr>
              <p:spPr>
                <a:xfrm flipH="1">
                  <a:off x="553933" y="1846420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66042A19-8DD3-4C11-8EA0-9F4355B0F94D}"/>
                    </a:ext>
                  </a:extLst>
                </p:cNvPr>
                <p:cNvSpPr/>
                <p:nvPr/>
              </p:nvSpPr>
              <p:spPr>
                <a:xfrm>
                  <a:off x="577700" y="1795497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円/楕円 662">
                  <a:extLst>
                    <a:ext uri="{FF2B5EF4-FFF2-40B4-BE49-F238E27FC236}">
                      <a16:creationId xmlns:a16="http://schemas.microsoft.com/office/drawing/2014/main" id="{A6481D73-EE84-43AE-B09A-3C7D2A72400D}"/>
                    </a:ext>
                  </a:extLst>
                </p:cNvPr>
                <p:cNvSpPr/>
                <p:nvPr/>
              </p:nvSpPr>
              <p:spPr>
                <a:xfrm>
                  <a:off x="662737" y="1846418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D7C92698-AA1A-4385-8D27-F0308EC1902F}"/>
                  </a:ext>
                </a:extLst>
              </p:cNvPr>
              <p:cNvGrpSpPr/>
              <p:nvPr/>
            </p:nvGrpSpPr>
            <p:grpSpPr>
              <a:xfrm>
                <a:off x="2911750" y="4242385"/>
                <a:ext cx="296131" cy="298975"/>
                <a:chOff x="2911750" y="4242385"/>
                <a:chExt cx="296131" cy="298975"/>
              </a:xfrm>
            </p:grpSpPr>
            <p:sp>
              <p:nvSpPr>
                <p:cNvPr id="192" name="円/楕円 480">
                  <a:extLst>
                    <a:ext uri="{FF2B5EF4-FFF2-40B4-BE49-F238E27FC236}">
                      <a16:creationId xmlns:a16="http://schemas.microsoft.com/office/drawing/2014/main" id="{E8884C20-65A3-44D5-A126-AED95B5D65AF}"/>
                    </a:ext>
                  </a:extLst>
                </p:cNvPr>
                <p:cNvSpPr/>
                <p:nvPr/>
              </p:nvSpPr>
              <p:spPr>
                <a:xfrm>
                  <a:off x="2986275" y="4457665"/>
                  <a:ext cx="152660" cy="836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円/楕円 473">
                  <a:extLst>
                    <a:ext uri="{FF2B5EF4-FFF2-40B4-BE49-F238E27FC236}">
                      <a16:creationId xmlns:a16="http://schemas.microsoft.com/office/drawing/2014/main" id="{C6682E29-7D80-444D-87FB-B3DF835574A3}"/>
                    </a:ext>
                  </a:extLst>
                </p:cNvPr>
                <p:cNvSpPr/>
                <p:nvPr/>
              </p:nvSpPr>
              <p:spPr>
                <a:xfrm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93CE2044-1791-4E7F-852E-964E61AC7D5F}"/>
                  </a:ext>
                </a:extLst>
              </p:cNvPr>
              <p:cNvGrpSpPr/>
              <p:nvPr/>
            </p:nvGrpSpPr>
            <p:grpSpPr>
              <a:xfrm>
                <a:off x="2525988" y="4242385"/>
                <a:ext cx="192632" cy="298975"/>
                <a:chOff x="2911750" y="4242385"/>
                <a:chExt cx="296131" cy="298975"/>
              </a:xfrm>
            </p:grpSpPr>
            <p:sp>
              <p:nvSpPr>
                <p:cNvPr id="190" name="円/楕円 480">
                  <a:extLst>
                    <a:ext uri="{FF2B5EF4-FFF2-40B4-BE49-F238E27FC236}">
                      <a16:creationId xmlns:a16="http://schemas.microsoft.com/office/drawing/2014/main" id="{F0A30F6B-B586-44AE-8E44-8A771FC8B99D}"/>
                    </a:ext>
                  </a:extLst>
                </p:cNvPr>
                <p:cNvSpPr/>
                <p:nvPr/>
              </p:nvSpPr>
              <p:spPr>
                <a:xfrm>
                  <a:off x="2986275" y="4457665"/>
                  <a:ext cx="152660" cy="836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円/楕円 473">
                  <a:extLst>
                    <a:ext uri="{FF2B5EF4-FFF2-40B4-BE49-F238E27FC236}">
                      <a16:creationId xmlns:a16="http://schemas.microsoft.com/office/drawing/2014/main" id="{D9B20720-4DA5-4B96-B3D4-5402AD72449A}"/>
                    </a:ext>
                  </a:extLst>
                </p:cNvPr>
                <p:cNvSpPr/>
                <p:nvPr/>
              </p:nvSpPr>
              <p:spPr>
                <a:xfrm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566A8496-8022-41BB-99A8-8780A0FB82A7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5330C100-A3D4-4A36-BA44-6CFC3928AF64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月 400">
                  <a:extLst>
                    <a:ext uri="{FF2B5EF4-FFF2-40B4-BE49-F238E27FC236}">
                      <a16:creationId xmlns:a16="http://schemas.microsoft.com/office/drawing/2014/main" id="{0D225E81-EBF4-4FD5-84CF-FFB8140FAFB8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4" name="円/楕円 368">
                <a:extLst>
                  <a:ext uri="{FF2B5EF4-FFF2-40B4-BE49-F238E27FC236}">
                    <a16:creationId xmlns:a16="http://schemas.microsoft.com/office/drawing/2014/main" id="{E23EF521-3244-4D15-B812-B163B7B24871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369">
                <a:extLst>
                  <a:ext uri="{FF2B5EF4-FFF2-40B4-BE49-F238E27FC236}">
                    <a16:creationId xmlns:a16="http://schemas.microsoft.com/office/drawing/2014/main" id="{A65A6C0C-2ED0-42C2-9789-B99BC23C3DB4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平行四辺形 185">
                <a:extLst>
                  <a:ext uri="{FF2B5EF4-FFF2-40B4-BE49-F238E27FC236}">
                    <a16:creationId xmlns:a16="http://schemas.microsoft.com/office/drawing/2014/main" id="{6BCED529-36D6-463A-994C-C55D07044ADE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8908255D-FD99-471D-B1F5-2903414F21D5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BFE0ABF-DE07-4B80-9C9E-4ECB0B67415B}"/>
                </a:ext>
              </a:extLst>
            </p:cNvPr>
            <p:cNvGrpSpPr/>
            <p:nvPr/>
          </p:nvGrpSpPr>
          <p:grpSpPr>
            <a:xfrm>
              <a:off x="4844541" y="2829441"/>
              <a:ext cx="1094802" cy="649553"/>
              <a:chOff x="3560329" y="2804159"/>
              <a:chExt cx="1094802" cy="649553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CA96F3A9-8DA7-41C4-903A-4CFDFC2ED6BE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9A1457B0-1311-4F4C-AF20-B99CDF531B9C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173" name="四角形: 角を丸くする 172">
                    <a:extLst>
                      <a:ext uri="{FF2B5EF4-FFF2-40B4-BE49-F238E27FC236}">
                        <a16:creationId xmlns:a16="http://schemas.microsoft.com/office/drawing/2014/main" id="{CDCA7FE5-1A20-464D-B27D-430AEACA338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四角形: 角を丸くする 173">
                    <a:extLst>
                      <a:ext uri="{FF2B5EF4-FFF2-40B4-BE49-F238E27FC236}">
                        <a16:creationId xmlns:a16="http://schemas.microsoft.com/office/drawing/2014/main" id="{5C1883E1-FA67-45EB-AB53-6805C147649A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四角形: 角を丸くする 174">
                    <a:extLst>
                      <a:ext uri="{FF2B5EF4-FFF2-40B4-BE49-F238E27FC236}">
                        <a16:creationId xmlns:a16="http://schemas.microsoft.com/office/drawing/2014/main" id="{4B7A49A6-FFBF-4B51-A7F5-32D8A8FEF518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6E6C26F4-0280-4C4D-A723-73BE652027A8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0C73A21-A58A-4032-9610-9875B38F8F29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A248672A-08B1-44EA-B23E-29D857733084}"/>
                </a:ext>
              </a:extLst>
            </p:cNvPr>
            <p:cNvGrpSpPr/>
            <p:nvPr/>
          </p:nvGrpSpPr>
          <p:grpSpPr>
            <a:xfrm>
              <a:off x="3587513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999EB9F8-181F-4BFD-BAE0-BADEA0B08E1F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167" name="正方形/長方形 166">
                  <a:extLst>
                    <a:ext uri="{FF2B5EF4-FFF2-40B4-BE49-F238E27FC236}">
                      <a16:creationId xmlns:a16="http://schemas.microsoft.com/office/drawing/2014/main" id="{A59AC2D2-F890-4EA5-82CA-8EFCF8ADA72F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正方形/長方形 167">
                  <a:extLst>
                    <a:ext uri="{FF2B5EF4-FFF2-40B4-BE49-F238E27FC236}">
                      <a16:creationId xmlns:a16="http://schemas.microsoft.com/office/drawing/2014/main" id="{6A14D619-3B94-4361-A883-E88366EC3C11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149903D8-1D3C-47E1-A707-AF04C4116A75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2EEFA92A-B5D9-4E69-BDFD-1D0AC9961300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四角形: 上の 2 つの角を丸める 157">
                  <a:extLst>
                    <a:ext uri="{FF2B5EF4-FFF2-40B4-BE49-F238E27FC236}">
                      <a16:creationId xmlns:a16="http://schemas.microsoft.com/office/drawing/2014/main" id="{A2F474A2-DFEB-44F6-8172-87C9627FCA50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E1AA9B88-83E5-45A4-B842-FC37E6604D1A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4BA5254B-DC8A-4F2A-BB85-F29E5B3E9365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73FEA362-00C5-4463-8510-6CD9D786F2EB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8429B24B-ABCB-4A82-836B-D94D9BBE5FBE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平行四辺形 162">
                  <a:extLst>
                    <a:ext uri="{FF2B5EF4-FFF2-40B4-BE49-F238E27FC236}">
                      <a16:creationId xmlns:a16="http://schemas.microsoft.com/office/drawing/2014/main" id="{8C5FCE4E-48A9-40CD-9361-100AB27BAC5C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44A40439-3F8E-4608-8058-8B26661C3454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D8E10477-93F1-4B9F-A587-944BE50869AB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DE739936-9B6E-4A50-ADD1-5D2A6882FE7B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A38A6BA3-840D-4DC0-9223-603D1FEE22B7}"/>
              </a:ext>
            </a:extLst>
          </p:cNvPr>
          <p:cNvGrpSpPr/>
          <p:nvPr/>
        </p:nvGrpSpPr>
        <p:grpSpPr>
          <a:xfrm>
            <a:off x="6572252" y="1090264"/>
            <a:ext cx="2689309" cy="2446346"/>
            <a:chOff x="6572252" y="1090264"/>
            <a:chExt cx="2689309" cy="2446346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7DFF60E4-BF3B-4054-9FF6-334C82D0328F}"/>
                </a:ext>
              </a:extLst>
            </p:cNvPr>
            <p:cNvGrpSpPr/>
            <p:nvPr/>
          </p:nvGrpSpPr>
          <p:grpSpPr>
            <a:xfrm>
              <a:off x="6666093" y="1090264"/>
              <a:ext cx="2098135" cy="1678237"/>
              <a:chOff x="680692" y="1191044"/>
              <a:chExt cx="2098135" cy="1678237"/>
            </a:xfrm>
          </p:grpSpPr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16B5D84E-BF20-4C6E-A889-D94E3DABC8BC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AB97C457-120C-4877-B4A9-1FC6C64205FD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291" name="正方形/長方形 290">
                    <a:extLst>
                      <a:ext uri="{FF2B5EF4-FFF2-40B4-BE49-F238E27FC236}">
                        <a16:creationId xmlns:a16="http://schemas.microsoft.com/office/drawing/2014/main" id="{5F88E530-2CEF-43BD-95E5-545356451B92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正方形/長方形 291">
                    <a:extLst>
                      <a:ext uri="{FF2B5EF4-FFF2-40B4-BE49-F238E27FC236}">
                        <a16:creationId xmlns:a16="http://schemas.microsoft.com/office/drawing/2014/main" id="{8B50565A-CDBD-4EAB-AC93-5197D7C5808D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BEC629BC-A832-4526-A66C-DA062D7792FA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289" name="正方形/長方形 288">
                    <a:extLst>
                      <a:ext uri="{FF2B5EF4-FFF2-40B4-BE49-F238E27FC236}">
                        <a16:creationId xmlns:a16="http://schemas.microsoft.com/office/drawing/2014/main" id="{74344305-A69B-4FAC-8F0A-9EA1D5AC61A4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正方形/長方形 289">
                    <a:extLst>
                      <a:ext uri="{FF2B5EF4-FFF2-40B4-BE49-F238E27FC236}">
                        <a16:creationId xmlns:a16="http://schemas.microsoft.com/office/drawing/2014/main" id="{6E196096-AB29-49DD-AD52-095FC913C6B5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5C32E566-C242-46BB-BFE4-D9C2F377A888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FA7BBF7D-AB2F-4F0F-B86E-4E1C6A235CE8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四角形: 角を丸くする 285">
                  <a:extLst>
                    <a:ext uri="{FF2B5EF4-FFF2-40B4-BE49-F238E27FC236}">
                      <a16:creationId xmlns:a16="http://schemas.microsoft.com/office/drawing/2014/main" id="{516AC527-283E-4BD1-83EF-BB4C60A37D8D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EF15FC35-2DCC-4854-8D40-E4470F922171}"/>
                </a:ext>
              </a:extLst>
            </p:cNvPr>
            <p:cNvGrpSpPr/>
            <p:nvPr/>
          </p:nvGrpSpPr>
          <p:grpSpPr>
            <a:xfrm rot="1800000">
              <a:off x="7238397" y="2504846"/>
              <a:ext cx="1094802" cy="649553"/>
              <a:chOff x="3560329" y="2804159"/>
              <a:chExt cx="1094802" cy="649553"/>
            </a:xfrm>
          </p:grpSpPr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244729AC-3062-4EDF-928C-76EEBC02F188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18247C71-37ED-419F-9D39-58DC8E17ECC3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280" name="四角形: 角を丸くする 279">
                    <a:extLst>
                      <a:ext uri="{FF2B5EF4-FFF2-40B4-BE49-F238E27FC236}">
                        <a16:creationId xmlns:a16="http://schemas.microsoft.com/office/drawing/2014/main" id="{ED51A9C6-EFFD-4224-9DD5-C991A8996A2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1" name="四角形: 角を丸くする 280">
                    <a:extLst>
                      <a:ext uri="{FF2B5EF4-FFF2-40B4-BE49-F238E27FC236}">
                        <a16:creationId xmlns:a16="http://schemas.microsoft.com/office/drawing/2014/main" id="{2BC224A5-0946-44B5-B798-FFA8E7725E20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2" name="四角形: 角を丸くする 281">
                    <a:extLst>
                      <a:ext uri="{FF2B5EF4-FFF2-40B4-BE49-F238E27FC236}">
                        <a16:creationId xmlns:a16="http://schemas.microsoft.com/office/drawing/2014/main" id="{786AD0F0-9E58-4F12-87FA-467A77948EF0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46E2525B-B840-45BD-B417-6FD39B7DFCFA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9885C967-3263-416D-93A2-14F11F5FFCAB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F64D471B-3BDE-4AC9-945E-3D822C92AE1A}"/>
                </a:ext>
              </a:extLst>
            </p:cNvPr>
            <p:cNvGrpSpPr/>
            <p:nvPr/>
          </p:nvGrpSpPr>
          <p:grpSpPr>
            <a:xfrm>
              <a:off x="8268630" y="2604920"/>
              <a:ext cx="992931" cy="931545"/>
              <a:chOff x="2410767" y="2604920"/>
              <a:chExt cx="992931" cy="931545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4F37152C-E95A-46F1-BB8C-9FB067DAB6C6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433FF2D4-E51F-41DE-8B61-40F26F898AA6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1604CB24-F0C8-4B46-87AE-053F0BB89679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C898557A-EF54-4E17-9E48-924F902E8A55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F2C72032-9C49-42B8-BA5A-15C186EB0F00}"/>
                </a:ext>
              </a:extLst>
            </p:cNvPr>
            <p:cNvGrpSpPr/>
            <p:nvPr/>
          </p:nvGrpSpPr>
          <p:grpSpPr>
            <a:xfrm>
              <a:off x="7945661" y="1286545"/>
              <a:ext cx="1038127" cy="2250065"/>
              <a:chOff x="5045597" y="3588871"/>
              <a:chExt cx="1317104" cy="2854727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D2B4080D-983D-454D-8100-4428347E2AFF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438E7213-5FDC-46C3-AAA4-0E7FD19EF726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A945B795-A809-4D25-A92A-65951C60BC16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円/楕円 27">
                <a:extLst>
                  <a:ext uri="{FF2B5EF4-FFF2-40B4-BE49-F238E27FC236}">
                    <a16:creationId xmlns:a16="http://schemas.microsoft.com/office/drawing/2014/main" id="{6E6D1C5E-A030-48C0-AB1F-632FDB7BCCA6}"/>
                  </a:ext>
                </a:extLst>
              </p:cNvPr>
              <p:cNvSpPr/>
              <p:nvPr/>
            </p:nvSpPr>
            <p:spPr>
              <a:xfrm rot="10800000">
                <a:off x="5376466" y="4875603"/>
                <a:ext cx="201754" cy="550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D085A90B-3801-483E-81BA-9044C36FF0DD}"/>
                  </a:ext>
                </a:extLst>
              </p:cNvPr>
              <p:cNvSpPr/>
              <p:nvPr/>
            </p:nvSpPr>
            <p:spPr>
              <a:xfrm>
                <a:off x="5343970" y="4602124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7" name="平行四辺形 256">
                <a:extLst>
                  <a:ext uri="{FF2B5EF4-FFF2-40B4-BE49-F238E27FC236}">
                    <a16:creationId xmlns:a16="http://schemas.microsoft.com/office/drawing/2014/main" id="{1376F63D-60F8-4606-92A5-8DE508671135}"/>
                  </a:ext>
                </a:extLst>
              </p:cNvPr>
              <p:cNvSpPr/>
              <p:nvPr/>
            </p:nvSpPr>
            <p:spPr>
              <a:xfrm>
                <a:off x="5313616" y="5213532"/>
                <a:ext cx="288598" cy="236703"/>
              </a:xfrm>
              <a:prstGeom prst="parallelogram">
                <a:avLst>
                  <a:gd name="adj" fmla="val 53624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平行四辺形 257">
                <a:extLst>
                  <a:ext uri="{FF2B5EF4-FFF2-40B4-BE49-F238E27FC236}">
                    <a16:creationId xmlns:a16="http://schemas.microsoft.com/office/drawing/2014/main" id="{24F683B7-4616-4936-AC0B-B8E3CA62CF0B}"/>
                  </a:ext>
                </a:extLst>
              </p:cNvPr>
              <p:cNvSpPr/>
              <p:nvPr/>
            </p:nvSpPr>
            <p:spPr>
              <a:xfrm flipH="1">
                <a:off x="5604888" y="5213532"/>
                <a:ext cx="401920" cy="236703"/>
              </a:xfrm>
              <a:prstGeom prst="parallelogram">
                <a:avLst>
                  <a:gd name="adj" fmla="val 5168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2F47851A-48AF-46D7-9103-882282983BB8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円/楕円 368">
                <a:extLst>
                  <a:ext uri="{FF2B5EF4-FFF2-40B4-BE49-F238E27FC236}">
                    <a16:creationId xmlns:a16="http://schemas.microsoft.com/office/drawing/2014/main" id="{0245E44B-892B-4839-A539-BEF02047E746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1" name="円/楕円 369">
                <a:extLst>
                  <a:ext uri="{FF2B5EF4-FFF2-40B4-BE49-F238E27FC236}">
                    <a16:creationId xmlns:a16="http://schemas.microsoft.com/office/drawing/2014/main" id="{AC24C601-D844-4340-A1F0-53D8CBF20A88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ECC0CD75-CBE2-4EC4-97C5-2B0FF935A981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EEF0810D-D022-4D5C-9EE5-69144557AA8E}"/>
                  </a:ext>
                </a:extLst>
              </p:cNvPr>
              <p:cNvGrpSpPr/>
              <p:nvPr/>
            </p:nvGrpSpPr>
            <p:grpSpPr>
              <a:xfrm>
                <a:off x="5151990" y="4183246"/>
                <a:ext cx="736808" cy="427576"/>
                <a:chOff x="5151990" y="4140368"/>
                <a:chExt cx="736808" cy="427576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0B9CD8F4-1C2F-46E8-859D-1AD66E5D3C51}"/>
                    </a:ext>
                  </a:extLst>
                </p:cNvPr>
                <p:cNvGrpSpPr/>
                <p:nvPr/>
              </p:nvGrpSpPr>
              <p:grpSpPr>
                <a:xfrm>
                  <a:off x="5580551" y="4140368"/>
                  <a:ext cx="308247" cy="427576"/>
                  <a:chOff x="8015451" y="4140368"/>
                  <a:chExt cx="308247" cy="427576"/>
                </a:xfrm>
              </p:grpSpPr>
              <p:sp>
                <p:nvSpPr>
                  <p:cNvPr id="269" name="月 268">
                    <a:extLst>
                      <a:ext uri="{FF2B5EF4-FFF2-40B4-BE49-F238E27FC236}">
                        <a16:creationId xmlns:a16="http://schemas.microsoft.com/office/drawing/2014/main" id="{30710F4A-DC57-4D99-961C-B51B6D9BBA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0" name="円/楕円 480">
                    <a:extLst>
                      <a:ext uri="{FF2B5EF4-FFF2-40B4-BE49-F238E27FC236}">
                        <a16:creationId xmlns:a16="http://schemas.microsoft.com/office/drawing/2014/main" id="{80E58CF2-0E22-436E-B102-6A5513657C90}"/>
                      </a:ext>
                    </a:extLst>
                  </p:cNvPr>
                  <p:cNvSpPr/>
                  <p:nvPr/>
                </p:nvSpPr>
                <p:spPr>
                  <a:xfrm>
                    <a:off x="8064627" y="4390872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1" name="円/楕円 480">
                    <a:extLst>
                      <a:ext uri="{FF2B5EF4-FFF2-40B4-BE49-F238E27FC236}">
                        <a16:creationId xmlns:a16="http://schemas.microsoft.com/office/drawing/2014/main" id="{51F990C7-5EAF-4947-A8A6-51559A608BB5}"/>
                      </a:ext>
                    </a:extLst>
                  </p:cNvPr>
                  <p:cNvSpPr/>
                  <p:nvPr/>
                </p:nvSpPr>
                <p:spPr>
                  <a:xfrm>
                    <a:off x="8104314" y="4422687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B22BABB7-EA85-4A98-80F7-56F82657C6CA}"/>
                    </a:ext>
                  </a:extLst>
                </p:cNvPr>
                <p:cNvGrpSpPr/>
                <p:nvPr/>
              </p:nvGrpSpPr>
              <p:grpSpPr>
                <a:xfrm>
                  <a:off x="5151990" y="4140368"/>
                  <a:ext cx="229549" cy="427576"/>
                  <a:chOff x="8015451" y="4140368"/>
                  <a:chExt cx="308247" cy="427576"/>
                </a:xfrm>
              </p:grpSpPr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24C6ECF6-10DE-47A5-BBF6-A68EA633DF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480">
                    <a:extLst>
                      <a:ext uri="{FF2B5EF4-FFF2-40B4-BE49-F238E27FC236}">
                        <a16:creationId xmlns:a16="http://schemas.microsoft.com/office/drawing/2014/main" id="{667E6EA1-0694-4466-91D6-FDC40A66EC9F}"/>
                      </a:ext>
                    </a:extLst>
                  </p:cNvPr>
                  <p:cNvSpPr/>
                  <p:nvPr/>
                </p:nvSpPr>
                <p:spPr>
                  <a:xfrm>
                    <a:off x="8090893" y="4390872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480">
                    <a:extLst>
                      <a:ext uri="{FF2B5EF4-FFF2-40B4-BE49-F238E27FC236}">
                        <a16:creationId xmlns:a16="http://schemas.microsoft.com/office/drawing/2014/main" id="{062DB456-E999-4E41-93CC-DF4163785A28}"/>
                      </a:ext>
                    </a:extLst>
                  </p:cNvPr>
                  <p:cNvSpPr/>
                  <p:nvPr/>
                </p:nvSpPr>
                <p:spPr>
                  <a:xfrm>
                    <a:off x="8130579" y="4422687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D4B80851-77D9-483D-9BC0-4ADB1A91C390}"/>
                </a:ext>
              </a:extLst>
            </p:cNvPr>
            <p:cNvSpPr/>
            <p:nvPr/>
          </p:nvSpPr>
          <p:spPr>
            <a:xfrm>
              <a:off x="8313522" y="2573586"/>
              <a:ext cx="89909" cy="420640"/>
            </a:xfrm>
            <a:prstGeom prst="round2SameRect">
              <a:avLst>
                <a:gd name="adj1" fmla="val 0"/>
                <a:gd name="adj2" fmla="val 40384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4" name="平行四辺形 223">
              <a:extLst>
                <a:ext uri="{FF2B5EF4-FFF2-40B4-BE49-F238E27FC236}">
                  <a16:creationId xmlns:a16="http://schemas.microsoft.com/office/drawing/2014/main" id="{D4D1E763-AA6A-4763-9673-01C6C06A4237}"/>
                </a:ext>
              </a:extLst>
            </p:cNvPr>
            <p:cNvSpPr/>
            <p:nvPr/>
          </p:nvSpPr>
          <p:spPr>
            <a:xfrm>
              <a:off x="8155381" y="2570544"/>
              <a:ext cx="196872" cy="159570"/>
            </a:xfrm>
            <a:prstGeom prst="parallelogram">
              <a:avLst>
                <a:gd name="adj" fmla="val 54525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平行四辺形 224">
              <a:extLst>
                <a:ext uri="{FF2B5EF4-FFF2-40B4-BE49-F238E27FC236}">
                  <a16:creationId xmlns:a16="http://schemas.microsoft.com/office/drawing/2014/main" id="{13AA49C2-4BBE-41E5-AF81-13A6E7036847}"/>
                </a:ext>
              </a:extLst>
            </p:cNvPr>
            <p:cNvSpPr/>
            <p:nvPr/>
          </p:nvSpPr>
          <p:spPr>
            <a:xfrm flipH="1">
              <a:off x="8352535" y="2570544"/>
              <a:ext cx="293784" cy="159570"/>
            </a:xfrm>
            <a:prstGeom prst="parallelogram">
              <a:avLst>
                <a:gd name="adj" fmla="val 5687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87290438-40CF-4560-AEF9-F2873ECF1909}"/>
                </a:ext>
              </a:extLst>
            </p:cNvPr>
            <p:cNvSpPr/>
            <p:nvPr/>
          </p:nvSpPr>
          <p:spPr>
            <a:xfrm>
              <a:off x="8335906" y="2657975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8263C27B-AF9F-4EB2-82A2-EC6B55F9C6CE}"/>
                </a:ext>
              </a:extLst>
            </p:cNvPr>
            <p:cNvSpPr/>
            <p:nvPr/>
          </p:nvSpPr>
          <p:spPr>
            <a:xfrm>
              <a:off x="8335906" y="2774810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A34C265D-F2D1-4CE8-9C88-204A8F5E8977}"/>
                </a:ext>
              </a:extLst>
            </p:cNvPr>
            <p:cNvSpPr/>
            <p:nvPr/>
          </p:nvSpPr>
          <p:spPr>
            <a:xfrm>
              <a:off x="8335906" y="2881966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DEA8250F-E7C8-476E-B7E0-146207F0101A}"/>
                </a:ext>
              </a:extLst>
            </p:cNvPr>
            <p:cNvGrpSpPr/>
            <p:nvPr/>
          </p:nvGrpSpPr>
          <p:grpSpPr>
            <a:xfrm>
              <a:off x="7829280" y="2829441"/>
              <a:ext cx="1094802" cy="649553"/>
              <a:chOff x="3560329" y="2804159"/>
              <a:chExt cx="1094802" cy="649553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9322E2BC-F6E9-49FE-968A-B7367318B7D6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DC35E3-0758-48A1-929E-C1AA0F444037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249" name="四角形: 角を丸くする 248">
                    <a:extLst>
                      <a:ext uri="{FF2B5EF4-FFF2-40B4-BE49-F238E27FC236}">
                        <a16:creationId xmlns:a16="http://schemas.microsoft.com/office/drawing/2014/main" id="{2504A372-7F18-451B-8BAF-CA9F424492D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0" name="四角形: 角を丸くする 249">
                    <a:extLst>
                      <a:ext uri="{FF2B5EF4-FFF2-40B4-BE49-F238E27FC236}">
                        <a16:creationId xmlns:a16="http://schemas.microsoft.com/office/drawing/2014/main" id="{D4A4340F-6CED-4084-8720-AAC380FF1D2F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四角形: 角を丸くする 250">
                    <a:extLst>
                      <a:ext uri="{FF2B5EF4-FFF2-40B4-BE49-F238E27FC236}">
                        <a16:creationId xmlns:a16="http://schemas.microsoft.com/office/drawing/2014/main" id="{AA53F4BD-3E9C-4692-B131-C5B98C34CB7F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669A0A56-70C6-42D0-B12B-C598C69A1EB8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35CC851F-632E-4EA3-8C6E-DA1827B9D400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90DE3825-9575-421D-984D-E526C07A64C4}"/>
                </a:ext>
              </a:extLst>
            </p:cNvPr>
            <p:cNvGrpSpPr/>
            <p:nvPr/>
          </p:nvGrpSpPr>
          <p:grpSpPr>
            <a:xfrm>
              <a:off x="6572252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D8438378-E272-4106-8C2F-567DEC7DD161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243" name="正方形/長方形 242">
                  <a:extLst>
                    <a:ext uri="{FF2B5EF4-FFF2-40B4-BE49-F238E27FC236}">
                      <a16:creationId xmlns:a16="http://schemas.microsoft.com/office/drawing/2014/main" id="{78E89E7D-47EF-4FAE-8BA2-1E52754E3194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正方形/長方形 243">
                  <a:extLst>
                    <a:ext uri="{FF2B5EF4-FFF2-40B4-BE49-F238E27FC236}">
                      <a16:creationId xmlns:a16="http://schemas.microsoft.com/office/drawing/2014/main" id="{2E744971-4E66-460B-800E-47EBCAB9A03F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1ABE049-2C4F-405C-8A63-DACCFC0CDD92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6D1D3DA9-A6D0-4253-A680-E0AB1A78C862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9F2471C7-6A8A-4690-9072-C13B3C88E723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DE9159BD-9A07-42FD-9653-9A6C44237BC8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02ADD5E1-AA59-4D20-B313-7773A12FB177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CB35F75D-ADE7-42A6-957D-5273B2A03DBA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30B329CC-F794-4216-B1CE-9670DFEAB1C8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平行四辺形 238">
                  <a:extLst>
                    <a:ext uri="{FF2B5EF4-FFF2-40B4-BE49-F238E27FC236}">
                      <a16:creationId xmlns:a16="http://schemas.microsoft.com/office/drawing/2014/main" id="{40CD7AA9-8E01-44E9-A2C1-44C1339125A1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4737D76D-AD77-420B-8F36-25733340D949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B7372DA3-299F-4E34-9107-8C82EBD11C09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四角形: 上の 2 つの角を丸める 241">
                  <a:extLst>
                    <a:ext uri="{FF2B5EF4-FFF2-40B4-BE49-F238E27FC236}">
                      <a16:creationId xmlns:a16="http://schemas.microsoft.com/office/drawing/2014/main" id="{4901BFAE-3003-4C7E-8402-9D653C59FC54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EB19989D-85ED-4E5B-97C0-B7C35BFCEBD4}"/>
              </a:ext>
            </a:extLst>
          </p:cNvPr>
          <p:cNvGrpSpPr/>
          <p:nvPr/>
        </p:nvGrpSpPr>
        <p:grpSpPr>
          <a:xfrm>
            <a:off x="3587513" y="3962860"/>
            <a:ext cx="2723212" cy="2480705"/>
            <a:chOff x="3587513" y="3962860"/>
            <a:chExt cx="2723212" cy="2480705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645129CE-CA1E-4A13-83C8-D340B11804CD}"/>
                </a:ext>
              </a:extLst>
            </p:cNvPr>
            <p:cNvGrpSpPr/>
            <p:nvPr/>
          </p:nvGrpSpPr>
          <p:grpSpPr>
            <a:xfrm>
              <a:off x="3707233" y="3962860"/>
              <a:ext cx="2098135" cy="1678237"/>
              <a:chOff x="680692" y="1191044"/>
              <a:chExt cx="2098135" cy="1678237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786AD5EB-319D-464A-860D-75B6F21C9646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EC0BCB50-D43D-4BA4-B9F3-DBCA4A0B5B1A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371" name="正方形/長方形 370">
                    <a:extLst>
                      <a:ext uri="{FF2B5EF4-FFF2-40B4-BE49-F238E27FC236}">
                        <a16:creationId xmlns:a16="http://schemas.microsoft.com/office/drawing/2014/main" id="{5C3D552D-1699-4C92-8EE4-35A508F9AFAA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正方形/長方形 371">
                    <a:extLst>
                      <a:ext uri="{FF2B5EF4-FFF2-40B4-BE49-F238E27FC236}">
                        <a16:creationId xmlns:a16="http://schemas.microsoft.com/office/drawing/2014/main" id="{330D1657-8EFE-44C7-94C4-BD448A156EA7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6CC71452-B2DD-48E3-B29C-43AEE28942E0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369" name="正方形/長方形 368">
                    <a:extLst>
                      <a:ext uri="{FF2B5EF4-FFF2-40B4-BE49-F238E27FC236}">
                        <a16:creationId xmlns:a16="http://schemas.microsoft.com/office/drawing/2014/main" id="{3891EE4A-743E-4F47-93EA-A59B048D6047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正方形/長方形 369">
                    <a:extLst>
                      <a:ext uri="{FF2B5EF4-FFF2-40B4-BE49-F238E27FC236}">
                        <a16:creationId xmlns:a16="http://schemas.microsoft.com/office/drawing/2014/main" id="{98A9DBB7-487E-42DA-B397-9B2C5C4A9672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82E7AB1D-7186-4A44-A400-073C931F0966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365" name="四角形: 角を丸くする 364">
                  <a:extLst>
                    <a:ext uri="{FF2B5EF4-FFF2-40B4-BE49-F238E27FC236}">
                      <a16:creationId xmlns:a16="http://schemas.microsoft.com/office/drawing/2014/main" id="{BA4C90E5-9B5E-45EB-B080-5EA6802E1E49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角を丸くする 365">
                  <a:extLst>
                    <a:ext uri="{FF2B5EF4-FFF2-40B4-BE49-F238E27FC236}">
                      <a16:creationId xmlns:a16="http://schemas.microsoft.com/office/drawing/2014/main" id="{6BA09374-F6B7-4500-ACB3-7DADE2A1B3A5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B7E55AA-C41E-4155-AB07-C9051AA4336C}"/>
                </a:ext>
              </a:extLst>
            </p:cNvPr>
            <p:cNvGrpSpPr/>
            <p:nvPr/>
          </p:nvGrpSpPr>
          <p:grpSpPr>
            <a:xfrm>
              <a:off x="4358688" y="4815348"/>
              <a:ext cx="950201" cy="1063203"/>
              <a:chOff x="3916832" y="4891296"/>
              <a:chExt cx="950201" cy="1063203"/>
            </a:xfrm>
          </p:grpSpPr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50003C57-4D79-401E-ABC9-9E4866D60994}"/>
                  </a:ext>
                </a:extLst>
              </p:cNvPr>
              <p:cNvGrpSpPr/>
              <p:nvPr/>
            </p:nvGrpSpPr>
            <p:grpSpPr>
              <a:xfrm rot="18900000">
                <a:off x="3916832" y="4891296"/>
                <a:ext cx="914091" cy="632580"/>
                <a:chOff x="5194255" y="4820583"/>
                <a:chExt cx="914091" cy="632580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C559430B-1921-41E6-9640-4DB7ECDE31F8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円/楕円 27">
                  <a:extLst>
                    <a:ext uri="{FF2B5EF4-FFF2-40B4-BE49-F238E27FC236}">
                      <a16:creationId xmlns:a16="http://schemas.microsoft.com/office/drawing/2014/main" id="{18B68561-3CD1-4617-9950-3774B54C8156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AE41DBCD-B468-4DFD-ABEF-D665676FFBE8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361" name="四角形: 角を丸くする 360">
                    <a:extLst>
                      <a:ext uri="{FF2B5EF4-FFF2-40B4-BE49-F238E27FC236}">
                        <a16:creationId xmlns:a16="http://schemas.microsoft.com/office/drawing/2014/main" id="{4B669371-739A-4FD4-9382-57A274FF35AA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2" name="四角形: 角を丸くする 361">
                    <a:extLst>
                      <a:ext uri="{FF2B5EF4-FFF2-40B4-BE49-F238E27FC236}">
                        <a16:creationId xmlns:a16="http://schemas.microsoft.com/office/drawing/2014/main" id="{816DF8F9-2D3F-4A4D-A50F-1130633E6930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79B7748C-73C4-40FF-A8EB-0CE12C6E2468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353" name="四角形: 角を丸くする 352">
                    <a:extLst>
                      <a:ext uri="{FF2B5EF4-FFF2-40B4-BE49-F238E27FC236}">
                        <a16:creationId xmlns:a16="http://schemas.microsoft.com/office/drawing/2014/main" id="{53269ED1-3F22-4363-B6CF-881EF654B35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角を丸くする 353">
                    <a:extLst>
                      <a:ext uri="{FF2B5EF4-FFF2-40B4-BE49-F238E27FC236}">
                        <a16:creationId xmlns:a16="http://schemas.microsoft.com/office/drawing/2014/main" id="{602EA2D0-7DC9-4A1A-9565-CBAE0888BBE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四角形: 角を丸くする 354">
                    <a:extLst>
                      <a:ext uri="{FF2B5EF4-FFF2-40B4-BE49-F238E27FC236}">
                        <a16:creationId xmlns:a16="http://schemas.microsoft.com/office/drawing/2014/main" id="{E28A0336-E274-4173-A42C-37666F1BFF0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0253475A-A7CE-4D36-BB6D-8E3875FCE28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760033BE-EDBD-4116-9A8E-132889540A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43606060-1CEB-40C4-9422-A40E0EEF533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四角形: 角を丸くする 358">
                    <a:extLst>
                      <a:ext uri="{FF2B5EF4-FFF2-40B4-BE49-F238E27FC236}">
                        <a16:creationId xmlns:a16="http://schemas.microsoft.com/office/drawing/2014/main" id="{E52E5708-9CE3-4F6C-B9F9-0088CF0B425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四角形: 角を丸くする 359">
                    <a:extLst>
                      <a:ext uri="{FF2B5EF4-FFF2-40B4-BE49-F238E27FC236}">
                        <a16:creationId xmlns:a16="http://schemas.microsoft.com/office/drawing/2014/main" id="{6B0C0EB7-C6A0-4F95-8937-A2D23F86B8F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角を丸くする 351">
                  <a:extLst>
                    <a:ext uri="{FF2B5EF4-FFF2-40B4-BE49-F238E27FC236}">
                      <a16:creationId xmlns:a16="http://schemas.microsoft.com/office/drawing/2014/main" id="{AE28A8B1-3161-4743-A5C6-DAEA4862CA09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2F876BB6-3AE1-4FB9-8416-163C8D83E4C3}"/>
                  </a:ext>
                </a:extLst>
              </p:cNvPr>
              <p:cNvSpPr/>
              <p:nvPr/>
            </p:nvSpPr>
            <p:spPr>
              <a:xfrm rot="15300000" flipH="1">
                <a:off x="4169899" y="5257365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67C82892-ABDD-4D50-8D79-3F06D35B5669}"/>
                </a:ext>
              </a:extLst>
            </p:cNvPr>
            <p:cNvGrpSpPr/>
            <p:nvPr/>
          </p:nvGrpSpPr>
          <p:grpSpPr>
            <a:xfrm>
              <a:off x="5317794" y="5512020"/>
              <a:ext cx="992931" cy="931545"/>
              <a:chOff x="2410767" y="2604920"/>
              <a:chExt cx="992931" cy="931545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288F41CB-8C0E-4D70-B5A8-9E09E6ADF7F3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2F0B06B6-4D09-4E80-9B67-C5AB96B84667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9B534C86-D637-4212-B06D-B26FA1CE7CD0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D879A3FC-9914-44CF-9FCE-85A1246DB422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D006FCDC-B719-4C19-9DA9-3741961ECCCF}"/>
                </a:ext>
              </a:extLst>
            </p:cNvPr>
            <p:cNvGrpSpPr/>
            <p:nvPr/>
          </p:nvGrpSpPr>
          <p:grpSpPr>
            <a:xfrm>
              <a:off x="4958908" y="4192423"/>
              <a:ext cx="1101714" cy="2243553"/>
              <a:chOff x="2403078" y="3589515"/>
              <a:chExt cx="1397778" cy="2846464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88252F0C-9CE1-4214-ACF4-C20395A62941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DAB416FD-3DA0-4EE3-8B67-79AFB272394B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B6EADD59-AED5-4D89-A867-204D8F89890C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円/楕円 27">
                <a:extLst>
                  <a:ext uri="{FF2B5EF4-FFF2-40B4-BE49-F238E27FC236}">
                    <a16:creationId xmlns:a16="http://schemas.microsoft.com/office/drawing/2014/main" id="{35E5A70F-8E62-442A-9F41-D8ECDB807FAA}"/>
                  </a:ext>
                </a:extLst>
              </p:cNvPr>
              <p:cNvSpPr/>
              <p:nvPr/>
            </p:nvSpPr>
            <p:spPr>
              <a:xfrm>
                <a:off x="2715826" y="4862642"/>
                <a:ext cx="256112" cy="1307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372565EC-A4D9-4B8A-854F-D695FE4DAAA7}"/>
                  </a:ext>
                </a:extLst>
              </p:cNvPr>
              <p:cNvGrpSpPr/>
              <p:nvPr/>
            </p:nvGrpSpPr>
            <p:grpSpPr>
              <a:xfrm>
                <a:off x="2619544" y="4589280"/>
                <a:ext cx="233278" cy="221426"/>
                <a:chOff x="553933" y="1758006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39" name="円/楕円 662">
                  <a:extLst>
                    <a:ext uri="{FF2B5EF4-FFF2-40B4-BE49-F238E27FC236}">
                      <a16:creationId xmlns:a16="http://schemas.microsoft.com/office/drawing/2014/main" id="{214021E8-6A83-43B8-936D-3307A7610AAD}"/>
                    </a:ext>
                  </a:extLst>
                </p:cNvPr>
                <p:cNvSpPr/>
                <p:nvPr/>
              </p:nvSpPr>
              <p:spPr>
                <a:xfrm flipH="1">
                  <a:off x="553933" y="1808932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63789224-F523-4B54-A938-61A3F33C3F34}"/>
                    </a:ext>
                  </a:extLst>
                </p:cNvPr>
                <p:cNvSpPr/>
                <p:nvPr/>
              </p:nvSpPr>
              <p:spPr>
                <a:xfrm>
                  <a:off x="577700" y="1758006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円/楕円 662">
                  <a:extLst>
                    <a:ext uri="{FF2B5EF4-FFF2-40B4-BE49-F238E27FC236}">
                      <a16:creationId xmlns:a16="http://schemas.microsoft.com/office/drawing/2014/main" id="{67C94DC8-D165-44B7-B7D5-80413068A21D}"/>
                    </a:ext>
                  </a:extLst>
                </p:cNvPr>
                <p:cNvSpPr/>
                <p:nvPr/>
              </p:nvSpPr>
              <p:spPr>
                <a:xfrm>
                  <a:off x="662737" y="180893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D049C5BE-86D0-41D5-9DB1-2A5D10ACDF5F}"/>
                  </a:ext>
                </a:extLst>
              </p:cNvPr>
              <p:cNvGrpSpPr/>
              <p:nvPr/>
            </p:nvGrpSpPr>
            <p:grpSpPr>
              <a:xfrm>
                <a:off x="2911750" y="4175672"/>
                <a:ext cx="296131" cy="293272"/>
                <a:chOff x="2911750" y="4175672"/>
                <a:chExt cx="296131" cy="293272"/>
              </a:xfrm>
            </p:grpSpPr>
            <p:sp>
              <p:nvSpPr>
                <p:cNvPr id="337" name="円/楕円 480">
                  <a:extLst>
                    <a:ext uri="{FF2B5EF4-FFF2-40B4-BE49-F238E27FC236}">
                      <a16:creationId xmlns:a16="http://schemas.microsoft.com/office/drawing/2014/main" id="{D31778EA-F721-48BD-BB23-69BFD58B13CF}"/>
                    </a:ext>
                  </a:extLst>
                </p:cNvPr>
                <p:cNvSpPr/>
                <p:nvPr/>
              </p:nvSpPr>
              <p:spPr>
                <a:xfrm>
                  <a:off x="2986275" y="4385250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8" name="円/楕円 473">
                  <a:extLst>
                    <a:ext uri="{FF2B5EF4-FFF2-40B4-BE49-F238E27FC236}">
                      <a16:creationId xmlns:a16="http://schemas.microsoft.com/office/drawing/2014/main" id="{04090F4E-249C-4357-97E1-B6B6B808562B}"/>
                    </a:ext>
                  </a:extLst>
                </p:cNvPr>
                <p:cNvSpPr/>
                <p:nvPr/>
              </p:nvSpPr>
              <p:spPr>
                <a:xfrm rot="900000">
                  <a:off x="2911750" y="4175672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B7380E9D-804A-4760-8CDE-57944628116C}"/>
                  </a:ext>
                </a:extLst>
              </p:cNvPr>
              <p:cNvGrpSpPr/>
              <p:nvPr/>
            </p:nvGrpSpPr>
            <p:grpSpPr>
              <a:xfrm>
                <a:off x="2525988" y="4175672"/>
                <a:ext cx="192632" cy="293272"/>
                <a:chOff x="2911750" y="4175672"/>
                <a:chExt cx="296131" cy="293272"/>
              </a:xfrm>
            </p:grpSpPr>
            <p:sp>
              <p:nvSpPr>
                <p:cNvPr id="335" name="円/楕円 480">
                  <a:extLst>
                    <a:ext uri="{FF2B5EF4-FFF2-40B4-BE49-F238E27FC236}">
                      <a16:creationId xmlns:a16="http://schemas.microsoft.com/office/drawing/2014/main" id="{60735E7C-6099-491B-800C-69A3EA49CA79}"/>
                    </a:ext>
                  </a:extLst>
                </p:cNvPr>
                <p:cNvSpPr/>
                <p:nvPr/>
              </p:nvSpPr>
              <p:spPr>
                <a:xfrm>
                  <a:off x="2986275" y="4385250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6" name="円/楕円 473">
                  <a:extLst>
                    <a:ext uri="{FF2B5EF4-FFF2-40B4-BE49-F238E27FC236}">
                      <a16:creationId xmlns:a16="http://schemas.microsoft.com/office/drawing/2014/main" id="{BD3C3B7A-4A35-4E67-B822-1526DF9CCECA}"/>
                    </a:ext>
                  </a:extLst>
                </p:cNvPr>
                <p:cNvSpPr/>
                <p:nvPr/>
              </p:nvSpPr>
              <p:spPr>
                <a:xfrm rot="20700000">
                  <a:off x="2911750" y="4175672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7D8E24A1-9C4C-40D2-A9C4-4D1AD7E07911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78061B16-C8DD-4D62-8983-D304ABFE5F45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月 400">
                  <a:extLst>
                    <a:ext uri="{FF2B5EF4-FFF2-40B4-BE49-F238E27FC236}">
                      <a16:creationId xmlns:a16="http://schemas.microsoft.com/office/drawing/2014/main" id="{0B49C337-29D1-4B18-926C-E563819C0517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9" name="円/楕円 368">
                <a:extLst>
                  <a:ext uri="{FF2B5EF4-FFF2-40B4-BE49-F238E27FC236}">
                    <a16:creationId xmlns:a16="http://schemas.microsoft.com/office/drawing/2014/main" id="{13D1BAA4-E721-4875-AB13-96C9A16D3790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円/楕円 369">
                <a:extLst>
                  <a:ext uri="{FF2B5EF4-FFF2-40B4-BE49-F238E27FC236}">
                    <a16:creationId xmlns:a16="http://schemas.microsoft.com/office/drawing/2014/main" id="{3E609AEF-0C34-4117-82BA-F0EAA5F8DC79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平行四辺形 330">
                <a:extLst>
                  <a:ext uri="{FF2B5EF4-FFF2-40B4-BE49-F238E27FC236}">
                    <a16:creationId xmlns:a16="http://schemas.microsoft.com/office/drawing/2014/main" id="{CA9750DB-F792-4D6F-871B-DEC4A924600C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E16BC9E6-9878-46E9-AA48-5A4DDE2BADE4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34EB1210-32F8-40C4-B88F-D26745FEDBFC}"/>
                </a:ext>
              </a:extLst>
            </p:cNvPr>
            <p:cNvGrpSpPr/>
            <p:nvPr/>
          </p:nvGrpSpPr>
          <p:grpSpPr>
            <a:xfrm>
              <a:off x="4844541" y="5736541"/>
              <a:ext cx="1094802" cy="649553"/>
              <a:chOff x="3560329" y="2804159"/>
              <a:chExt cx="1094802" cy="649553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047AFF50-F16E-4B28-8DC9-0F7F69A01652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C413D962-24E8-43AF-9857-59956354DB20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318" name="四角形: 角を丸くする 317">
                    <a:extLst>
                      <a:ext uri="{FF2B5EF4-FFF2-40B4-BE49-F238E27FC236}">
                        <a16:creationId xmlns:a16="http://schemas.microsoft.com/office/drawing/2014/main" id="{72210098-9448-4801-8946-4AF54DD796E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FBD485E0-D0D8-47D1-B32C-71555CC187BB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四角形: 角を丸くする 319">
                    <a:extLst>
                      <a:ext uri="{FF2B5EF4-FFF2-40B4-BE49-F238E27FC236}">
                        <a16:creationId xmlns:a16="http://schemas.microsoft.com/office/drawing/2014/main" id="{4D2253BA-98B5-4B28-842B-24935152BDBB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42802712-25B0-4B58-BADD-35D284EBAC81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67170FC-B81B-40DB-ABFF-6A6FACE4F3D8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FB53EA89-8260-46B4-9F6A-BA84FA77F553}"/>
                </a:ext>
              </a:extLst>
            </p:cNvPr>
            <p:cNvGrpSpPr/>
            <p:nvPr/>
          </p:nvGrpSpPr>
          <p:grpSpPr>
            <a:xfrm>
              <a:off x="3587513" y="5299064"/>
              <a:ext cx="2103289" cy="1144501"/>
              <a:chOff x="621763" y="2391964"/>
              <a:chExt cx="2103289" cy="1144501"/>
            </a:xfrm>
          </p:grpSpPr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37EB508A-6C94-4DA4-9E3F-BB5E6C127321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312" name="正方形/長方形 311">
                  <a:extLst>
                    <a:ext uri="{FF2B5EF4-FFF2-40B4-BE49-F238E27FC236}">
                      <a16:creationId xmlns:a16="http://schemas.microsoft.com/office/drawing/2014/main" id="{A8079E51-CD9B-4D6E-9DEA-74EAF3668584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正方形/長方形 312">
                  <a:extLst>
                    <a:ext uri="{FF2B5EF4-FFF2-40B4-BE49-F238E27FC236}">
                      <a16:creationId xmlns:a16="http://schemas.microsoft.com/office/drawing/2014/main" id="{3FC6F4B9-1BDA-4535-9039-9F77D032A4DA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56AF9FFC-75D8-4C26-97BB-CBCFE47E6F9D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02" name="四角形: 上の 2 つの角を丸める 301">
                  <a:extLst>
                    <a:ext uri="{FF2B5EF4-FFF2-40B4-BE49-F238E27FC236}">
                      <a16:creationId xmlns:a16="http://schemas.microsoft.com/office/drawing/2014/main" id="{7A2308D7-D5DC-4014-8121-4EEBF4340FA5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DCA39919-1EED-4DCC-B461-6F03DC9ECE98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四角形: 上の 2 つの角を丸める 303">
                  <a:extLst>
                    <a:ext uri="{FF2B5EF4-FFF2-40B4-BE49-F238E27FC236}">
                      <a16:creationId xmlns:a16="http://schemas.microsoft.com/office/drawing/2014/main" id="{FD2548B0-F3F6-4D2F-A5D5-588F18375088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四角形: 角を丸くする 304">
                  <a:extLst>
                    <a:ext uri="{FF2B5EF4-FFF2-40B4-BE49-F238E27FC236}">
                      <a16:creationId xmlns:a16="http://schemas.microsoft.com/office/drawing/2014/main" id="{A0CE5430-4BD0-4C03-8AA8-296CCBC863AA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F714F5DF-92F3-473F-92D4-75F5B85B8B37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7841C92A-0004-4BB2-B505-F5F9BBA47D58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平行四辺形 307">
                  <a:extLst>
                    <a:ext uri="{FF2B5EF4-FFF2-40B4-BE49-F238E27FC236}">
                      <a16:creationId xmlns:a16="http://schemas.microsoft.com/office/drawing/2014/main" id="{1BF64083-4769-4BB8-864C-494A35602EDB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71F5C4A0-DA43-445D-9009-BFA1062B69A0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四角形: 上の 2 つの角を丸める 309">
                  <a:extLst>
                    <a:ext uri="{FF2B5EF4-FFF2-40B4-BE49-F238E27FC236}">
                      <a16:creationId xmlns:a16="http://schemas.microsoft.com/office/drawing/2014/main" id="{4DAF5AF1-2A15-4409-8C1F-689531FF3D4D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四角形: 上の 2 つの角を丸める 310">
                  <a:extLst>
                    <a:ext uri="{FF2B5EF4-FFF2-40B4-BE49-F238E27FC236}">
                      <a16:creationId xmlns:a16="http://schemas.microsoft.com/office/drawing/2014/main" id="{7F531E41-6FB0-4184-8EDC-693CE8FA5369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3B76CF07-8D16-49FC-B573-B07D605D0C38}"/>
              </a:ext>
            </a:extLst>
          </p:cNvPr>
          <p:cNvGrpSpPr/>
          <p:nvPr/>
        </p:nvGrpSpPr>
        <p:grpSpPr>
          <a:xfrm>
            <a:off x="6572252" y="3962860"/>
            <a:ext cx="2689309" cy="2480850"/>
            <a:chOff x="6572252" y="3962860"/>
            <a:chExt cx="2689309" cy="2480850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4BEEAC03-ED97-4369-9C24-43CD62BCC8CF}"/>
                </a:ext>
              </a:extLst>
            </p:cNvPr>
            <p:cNvGrpSpPr/>
            <p:nvPr/>
          </p:nvGrpSpPr>
          <p:grpSpPr>
            <a:xfrm>
              <a:off x="6666093" y="3962860"/>
              <a:ext cx="2098135" cy="1678237"/>
              <a:chOff x="680692" y="1191044"/>
              <a:chExt cx="2098135" cy="1678237"/>
            </a:xfrm>
          </p:grpSpPr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415AD099-EED5-4F0A-8FAD-003AE2F7F50C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CB4E4B56-DF68-4478-9942-C61DA2798889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456" name="正方形/長方形 455">
                    <a:extLst>
                      <a:ext uri="{FF2B5EF4-FFF2-40B4-BE49-F238E27FC236}">
                        <a16:creationId xmlns:a16="http://schemas.microsoft.com/office/drawing/2014/main" id="{9A3498EC-7818-4B93-B5FB-7E21E9DC906B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正方形/長方形 456">
                    <a:extLst>
                      <a:ext uri="{FF2B5EF4-FFF2-40B4-BE49-F238E27FC236}">
                        <a16:creationId xmlns:a16="http://schemas.microsoft.com/office/drawing/2014/main" id="{590DEF89-4EAB-4EC6-B428-770DFADE81B4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CFA59D21-701D-41EA-97FE-E8D36A4F5FC3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454" name="正方形/長方形 453">
                    <a:extLst>
                      <a:ext uri="{FF2B5EF4-FFF2-40B4-BE49-F238E27FC236}">
                        <a16:creationId xmlns:a16="http://schemas.microsoft.com/office/drawing/2014/main" id="{81B1C56F-CBD6-4250-8632-780A9EA61EEE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正方形/長方形 454">
                    <a:extLst>
                      <a:ext uri="{FF2B5EF4-FFF2-40B4-BE49-F238E27FC236}">
                        <a16:creationId xmlns:a16="http://schemas.microsoft.com/office/drawing/2014/main" id="{F3EABD3D-F40B-474F-8816-C2986AC11DA7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17E87EE9-F3C0-4C74-AF3E-D48BB5E7CBE4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450" name="四角形: 角を丸くする 449">
                  <a:extLst>
                    <a:ext uri="{FF2B5EF4-FFF2-40B4-BE49-F238E27FC236}">
                      <a16:creationId xmlns:a16="http://schemas.microsoft.com/office/drawing/2014/main" id="{07756BFF-4190-49FF-B0D5-3BA0FA38E824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5E3FE2BE-FAF8-4F69-99FC-A3FE27A67778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94C19036-1D09-4774-8E63-C9A693B133E9}"/>
                </a:ext>
              </a:extLst>
            </p:cNvPr>
            <p:cNvGrpSpPr/>
            <p:nvPr/>
          </p:nvGrpSpPr>
          <p:grpSpPr>
            <a:xfrm>
              <a:off x="7340013" y="4855068"/>
              <a:ext cx="950201" cy="1063203"/>
              <a:chOff x="3916832" y="4891296"/>
              <a:chExt cx="950201" cy="1063203"/>
            </a:xfrm>
          </p:grpSpPr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58E828D7-82F4-4729-8758-6E8B89334080}"/>
                  </a:ext>
                </a:extLst>
              </p:cNvPr>
              <p:cNvGrpSpPr/>
              <p:nvPr/>
            </p:nvGrpSpPr>
            <p:grpSpPr>
              <a:xfrm rot="18900000">
                <a:off x="3916832" y="4891296"/>
                <a:ext cx="914091" cy="632580"/>
                <a:chOff x="5194255" y="4820583"/>
                <a:chExt cx="914091" cy="632580"/>
              </a:xfrm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38A04787-C949-4592-99CC-F72388273E2B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円/楕円 27">
                  <a:extLst>
                    <a:ext uri="{FF2B5EF4-FFF2-40B4-BE49-F238E27FC236}">
                      <a16:creationId xmlns:a16="http://schemas.microsoft.com/office/drawing/2014/main" id="{39DAE2D7-1880-4D33-854F-DB3D6219D839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4F5536BC-29C7-4323-9581-F1A03B3250FD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446" name="四角形: 角を丸くする 445">
                    <a:extLst>
                      <a:ext uri="{FF2B5EF4-FFF2-40B4-BE49-F238E27FC236}">
                        <a16:creationId xmlns:a16="http://schemas.microsoft.com/office/drawing/2014/main" id="{4526A1D2-DA1D-466B-A09E-EBA103D1E7EC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四角形: 角を丸くする 446">
                    <a:extLst>
                      <a:ext uri="{FF2B5EF4-FFF2-40B4-BE49-F238E27FC236}">
                        <a16:creationId xmlns:a16="http://schemas.microsoft.com/office/drawing/2014/main" id="{8BF76FE3-103C-477E-A6DB-664160E5E87D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B9D8054D-487D-46A7-A310-C4415704589D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771CFEDF-17D4-4728-9A95-D9D6B02D3AB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91888E8C-73AA-44CB-84E4-4DCB6617638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8BDFEC4E-1352-424B-9E35-6980CC605F4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2BF31264-1FCD-41DE-8DC6-3D4C049F668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四角形: 角を丸くする 441">
                    <a:extLst>
                      <a:ext uri="{FF2B5EF4-FFF2-40B4-BE49-F238E27FC236}">
                        <a16:creationId xmlns:a16="http://schemas.microsoft.com/office/drawing/2014/main" id="{638A4BC6-EA18-42A9-AA3D-3477C9E7EC2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四角形: 角を丸くする 442">
                    <a:extLst>
                      <a:ext uri="{FF2B5EF4-FFF2-40B4-BE49-F238E27FC236}">
                        <a16:creationId xmlns:a16="http://schemas.microsoft.com/office/drawing/2014/main" id="{31D0B586-415D-4B0C-A4D5-D2C25E2199D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四角形: 角を丸くする 443">
                    <a:extLst>
                      <a:ext uri="{FF2B5EF4-FFF2-40B4-BE49-F238E27FC236}">
                        <a16:creationId xmlns:a16="http://schemas.microsoft.com/office/drawing/2014/main" id="{555EC376-9145-4259-B078-0F3A0588BCB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四角形: 角を丸くする 444">
                    <a:extLst>
                      <a:ext uri="{FF2B5EF4-FFF2-40B4-BE49-F238E27FC236}">
                        <a16:creationId xmlns:a16="http://schemas.microsoft.com/office/drawing/2014/main" id="{624EFFF6-C9C3-4B16-84A3-3ED25DDB9C5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7" name="四角形: 角を丸くする 436">
                  <a:extLst>
                    <a:ext uri="{FF2B5EF4-FFF2-40B4-BE49-F238E27FC236}">
                      <a16:creationId xmlns:a16="http://schemas.microsoft.com/office/drawing/2014/main" id="{3F73307A-8D29-4066-8541-DBB477573030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45156B6E-F126-4196-9289-D0103695DD9B}"/>
                  </a:ext>
                </a:extLst>
              </p:cNvPr>
              <p:cNvSpPr/>
              <p:nvPr/>
            </p:nvSpPr>
            <p:spPr>
              <a:xfrm rot="15300000" flipH="1">
                <a:off x="4169899" y="5257365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0695D95F-70DF-4B9B-80E5-B1AAD54F86BA}"/>
                </a:ext>
              </a:extLst>
            </p:cNvPr>
            <p:cNvGrpSpPr/>
            <p:nvPr/>
          </p:nvGrpSpPr>
          <p:grpSpPr>
            <a:xfrm>
              <a:off x="8268630" y="5512020"/>
              <a:ext cx="992931" cy="931545"/>
              <a:chOff x="2410767" y="2604920"/>
              <a:chExt cx="992931" cy="931545"/>
            </a:xfrm>
          </p:grpSpPr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66194D2E-10DE-41E5-93CC-76EC9E8389B1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D27F2459-989D-4FD2-9208-45BD0F5A7C4D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FE226688-ECCB-4283-8B59-763F24BA5026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21816BDC-35AF-4D10-AAC6-B7F48E1A4EB2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F2583FF3-8C59-41E2-80E4-BFC441414F5E}"/>
                </a:ext>
              </a:extLst>
            </p:cNvPr>
            <p:cNvGrpSpPr/>
            <p:nvPr/>
          </p:nvGrpSpPr>
          <p:grpSpPr>
            <a:xfrm>
              <a:off x="7945661" y="4193645"/>
              <a:ext cx="1038127" cy="2250065"/>
              <a:chOff x="5045597" y="3588871"/>
              <a:chExt cx="1317104" cy="2854727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2BB5C17-A340-4371-84E3-024768BC51E0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66C31118-D78D-4E92-AEF4-ACE0FB66F826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EB55D91E-1916-4A36-A632-7C58157CC1A5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円/楕円 27">
                <a:extLst>
                  <a:ext uri="{FF2B5EF4-FFF2-40B4-BE49-F238E27FC236}">
                    <a16:creationId xmlns:a16="http://schemas.microsoft.com/office/drawing/2014/main" id="{32ADB4B6-1B1B-4E3E-AB40-43B2C4240211}"/>
                  </a:ext>
                </a:extLst>
              </p:cNvPr>
              <p:cNvSpPr/>
              <p:nvPr/>
            </p:nvSpPr>
            <p:spPr>
              <a:xfrm rot="10800000">
                <a:off x="5385526" y="4830636"/>
                <a:ext cx="252942" cy="12950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C14F3369-6745-4393-ABAF-566EBC44E5E4}"/>
                  </a:ext>
                </a:extLst>
              </p:cNvPr>
              <p:cNvSpPr/>
              <p:nvPr/>
            </p:nvSpPr>
            <p:spPr>
              <a:xfrm>
                <a:off x="5343970" y="4578251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平行四辺形 411">
                <a:extLst>
                  <a:ext uri="{FF2B5EF4-FFF2-40B4-BE49-F238E27FC236}">
                    <a16:creationId xmlns:a16="http://schemas.microsoft.com/office/drawing/2014/main" id="{83E060EA-4D4C-4038-9F1C-29AE0D709F36}"/>
                  </a:ext>
                </a:extLst>
              </p:cNvPr>
              <p:cNvSpPr/>
              <p:nvPr/>
            </p:nvSpPr>
            <p:spPr>
              <a:xfrm>
                <a:off x="5313616" y="5213532"/>
                <a:ext cx="288598" cy="236703"/>
              </a:xfrm>
              <a:prstGeom prst="parallelogram">
                <a:avLst>
                  <a:gd name="adj" fmla="val 53624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3" name="平行四辺形 412">
                <a:extLst>
                  <a:ext uri="{FF2B5EF4-FFF2-40B4-BE49-F238E27FC236}">
                    <a16:creationId xmlns:a16="http://schemas.microsoft.com/office/drawing/2014/main" id="{2B2FF599-4CE6-4DFD-AD12-B47000689F87}"/>
                  </a:ext>
                </a:extLst>
              </p:cNvPr>
              <p:cNvSpPr/>
              <p:nvPr/>
            </p:nvSpPr>
            <p:spPr>
              <a:xfrm flipH="1">
                <a:off x="5604888" y="5213532"/>
                <a:ext cx="401920" cy="236703"/>
              </a:xfrm>
              <a:prstGeom prst="parallelogram">
                <a:avLst>
                  <a:gd name="adj" fmla="val 5168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月 413">
                <a:extLst>
                  <a:ext uri="{FF2B5EF4-FFF2-40B4-BE49-F238E27FC236}">
                    <a16:creationId xmlns:a16="http://schemas.microsoft.com/office/drawing/2014/main" id="{CBB1C7BD-8D99-4E97-AA5B-AB1FE2ACABCD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円/楕円 368">
                <a:extLst>
                  <a:ext uri="{FF2B5EF4-FFF2-40B4-BE49-F238E27FC236}">
                    <a16:creationId xmlns:a16="http://schemas.microsoft.com/office/drawing/2014/main" id="{11CDD2C9-F9B8-4D68-B2FE-13063C6C370B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6" name="円/楕円 369">
                <a:extLst>
                  <a:ext uri="{FF2B5EF4-FFF2-40B4-BE49-F238E27FC236}">
                    <a16:creationId xmlns:a16="http://schemas.microsoft.com/office/drawing/2014/main" id="{D501B11D-AF6E-4D46-9DCD-59A391D89535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7" name="月 416">
                <a:extLst>
                  <a:ext uri="{FF2B5EF4-FFF2-40B4-BE49-F238E27FC236}">
                    <a16:creationId xmlns:a16="http://schemas.microsoft.com/office/drawing/2014/main" id="{6D330311-1F40-4503-8904-824AF18F6D00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CAAFFED9-246F-4B48-A979-655529FFA3F2}"/>
                  </a:ext>
                </a:extLst>
              </p:cNvPr>
              <p:cNvGrpSpPr/>
              <p:nvPr/>
            </p:nvGrpSpPr>
            <p:grpSpPr>
              <a:xfrm>
                <a:off x="5151990" y="4183243"/>
                <a:ext cx="736808" cy="406681"/>
                <a:chOff x="5151990" y="4140365"/>
                <a:chExt cx="736808" cy="406681"/>
              </a:xfrm>
            </p:grpSpPr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C474A641-CA51-4DAF-84C5-E811102DC2F0}"/>
                    </a:ext>
                  </a:extLst>
                </p:cNvPr>
                <p:cNvGrpSpPr/>
                <p:nvPr/>
              </p:nvGrpSpPr>
              <p:grpSpPr>
                <a:xfrm>
                  <a:off x="5580551" y="4140368"/>
                  <a:ext cx="308247" cy="406678"/>
                  <a:chOff x="8015451" y="4140368"/>
                  <a:chExt cx="308247" cy="406678"/>
                </a:xfrm>
              </p:grpSpPr>
              <p:sp>
                <p:nvSpPr>
                  <p:cNvPr id="424" name="月 423">
                    <a:extLst>
                      <a:ext uri="{FF2B5EF4-FFF2-40B4-BE49-F238E27FC236}">
                        <a16:creationId xmlns:a16="http://schemas.microsoft.com/office/drawing/2014/main" id="{5BC47F11-0A94-4EED-9431-5E33EF9EA46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5" name="円/楕円 480">
                    <a:extLst>
                      <a:ext uri="{FF2B5EF4-FFF2-40B4-BE49-F238E27FC236}">
                        <a16:creationId xmlns:a16="http://schemas.microsoft.com/office/drawing/2014/main" id="{AE824743-9E3C-44FF-B213-8D46A8903802}"/>
                      </a:ext>
                    </a:extLst>
                  </p:cNvPr>
                  <p:cNvSpPr/>
                  <p:nvPr/>
                </p:nvSpPr>
                <p:spPr>
                  <a:xfrm>
                    <a:off x="8064627" y="4369974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6" name="円/楕円 480">
                    <a:extLst>
                      <a:ext uri="{FF2B5EF4-FFF2-40B4-BE49-F238E27FC236}">
                        <a16:creationId xmlns:a16="http://schemas.microsoft.com/office/drawing/2014/main" id="{143EC6FD-DAC7-4865-91D2-CA87826B102C}"/>
                      </a:ext>
                    </a:extLst>
                  </p:cNvPr>
                  <p:cNvSpPr/>
                  <p:nvPr/>
                </p:nvSpPr>
                <p:spPr>
                  <a:xfrm>
                    <a:off x="8104314" y="4401789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88B72E49-1113-42D7-8D33-2CD4BDB9B40F}"/>
                    </a:ext>
                  </a:extLst>
                </p:cNvPr>
                <p:cNvGrpSpPr/>
                <p:nvPr/>
              </p:nvGrpSpPr>
              <p:grpSpPr>
                <a:xfrm>
                  <a:off x="5151990" y="4140365"/>
                  <a:ext cx="229549" cy="406680"/>
                  <a:chOff x="8015452" y="4140365"/>
                  <a:chExt cx="308247" cy="406680"/>
                </a:xfrm>
              </p:grpSpPr>
              <p:sp>
                <p:nvSpPr>
                  <p:cNvPr id="421" name="月 420">
                    <a:extLst>
                      <a:ext uri="{FF2B5EF4-FFF2-40B4-BE49-F238E27FC236}">
                        <a16:creationId xmlns:a16="http://schemas.microsoft.com/office/drawing/2014/main" id="{0BB8C041-D3BD-4706-9AFE-638067F40199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21942" y="4033875"/>
                    <a:ext cx="95267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2" name="円/楕円 480">
                    <a:extLst>
                      <a:ext uri="{FF2B5EF4-FFF2-40B4-BE49-F238E27FC236}">
                        <a16:creationId xmlns:a16="http://schemas.microsoft.com/office/drawing/2014/main" id="{8B606775-645E-498F-86E5-0B9BB987367E}"/>
                      </a:ext>
                    </a:extLst>
                  </p:cNvPr>
                  <p:cNvSpPr/>
                  <p:nvPr/>
                </p:nvSpPr>
                <p:spPr>
                  <a:xfrm>
                    <a:off x="8090893" y="4369974"/>
                    <a:ext cx="139284" cy="1770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3" name="円/楕円 480">
                    <a:extLst>
                      <a:ext uri="{FF2B5EF4-FFF2-40B4-BE49-F238E27FC236}">
                        <a16:creationId xmlns:a16="http://schemas.microsoft.com/office/drawing/2014/main" id="{A89B0F08-7339-4D88-ABEA-4C01B6AD14A4}"/>
                      </a:ext>
                    </a:extLst>
                  </p:cNvPr>
                  <p:cNvSpPr/>
                  <p:nvPr/>
                </p:nvSpPr>
                <p:spPr>
                  <a:xfrm>
                    <a:off x="8130579" y="4401789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D8DBD254-AE75-48BC-BCD5-36891116E831}"/>
                </a:ext>
              </a:extLst>
            </p:cNvPr>
            <p:cNvSpPr/>
            <p:nvPr/>
          </p:nvSpPr>
          <p:spPr>
            <a:xfrm>
              <a:off x="8313522" y="5480686"/>
              <a:ext cx="89909" cy="420640"/>
            </a:xfrm>
            <a:prstGeom prst="round2SameRect">
              <a:avLst>
                <a:gd name="adj1" fmla="val 0"/>
                <a:gd name="adj2" fmla="val 40384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9" name="平行四辺形 378">
              <a:extLst>
                <a:ext uri="{FF2B5EF4-FFF2-40B4-BE49-F238E27FC236}">
                  <a16:creationId xmlns:a16="http://schemas.microsoft.com/office/drawing/2014/main" id="{44DAAC2B-4E32-41AA-BBB7-75CD01402E98}"/>
                </a:ext>
              </a:extLst>
            </p:cNvPr>
            <p:cNvSpPr/>
            <p:nvPr/>
          </p:nvSpPr>
          <p:spPr>
            <a:xfrm>
              <a:off x="8155381" y="5477644"/>
              <a:ext cx="196872" cy="159570"/>
            </a:xfrm>
            <a:prstGeom prst="parallelogram">
              <a:avLst>
                <a:gd name="adj" fmla="val 54525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0" name="平行四辺形 379">
              <a:extLst>
                <a:ext uri="{FF2B5EF4-FFF2-40B4-BE49-F238E27FC236}">
                  <a16:creationId xmlns:a16="http://schemas.microsoft.com/office/drawing/2014/main" id="{D1C491ED-D5B7-44AA-98DE-22924FF395D1}"/>
                </a:ext>
              </a:extLst>
            </p:cNvPr>
            <p:cNvSpPr/>
            <p:nvPr/>
          </p:nvSpPr>
          <p:spPr>
            <a:xfrm flipH="1">
              <a:off x="8352535" y="5477644"/>
              <a:ext cx="293784" cy="159570"/>
            </a:xfrm>
            <a:prstGeom prst="parallelogram">
              <a:avLst>
                <a:gd name="adj" fmla="val 5687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E42F4B1F-F695-48F7-BF3F-54EF3963B232}"/>
                </a:ext>
              </a:extLst>
            </p:cNvPr>
            <p:cNvSpPr/>
            <p:nvPr/>
          </p:nvSpPr>
          <p:spPr>
            <a:xfrm>
              <a:off x="8335906" y="5565075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BE043BF8-3B2F-4F75-9C50-FF12CDB63033}"/>
                </a:ext>
              </a:extLst>
            </p:cNvPr>
            <p:cNvSpPr/>
            <p:nvPr/>
          </p:nvSpPr>
          <p:spPr>
            <a:xfrm>
              <a:off x="8335906" y="5681910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D6FAE090-44DE-460C-9E17-C7B5CA688C30}"/>
                </a:ext>
              </a:extLst>
            </p:cNvPr>
            <p:cNvSpPr/>
            <p:nvPr/>
          </p:nvSpPr>
          <p:spPr>
            <a:xfrm>
              <a:off x="8335906" y="5789066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BCE8C321-B180-4F24-B7B3-E34969ABD16F}"/>
                </a:ext>
              </a:extLst>
            </p:cNvPr>
            <p:cNvGrpSpPr/>
            <p:nvPr/>
          </p:nvGrpSpPr>
          <p:grpSpPr>
            <a:xfrm>
              <a:off x="7829280" y="5736541"/>
              <a:ext cx="1094802" cy="649553"/>
              <a:chOff x="3560329" y="2804159"/>
              <a:chExt cx="1094802" cy="649553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3AF0165D-A65F-4AF3-AD7A-1AE4E50E5714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D7243B0C-FF5F-4C7F-8E89-73A0574CEE17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016D8453-3F2E-44B7-8B7D-DC61F4E45A8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四角形: 角を丸くする 404">
                    <a:extLst>
                      <a:ext uri="{FF2B5EF4-FFF2-40B4-BE49-F238E27FC236}">
                        <a16:creationId xmlns:a16="http://schemas.microsoft.com/office/drawing/2014/main" id="{200B713A-3D43-4CCB-BDC3-F77243AEDD89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四角形: 角を丸くする 405">
                    <a:extLst>
                      <a:ext uri="{FF2B5EF4-FFF2-40B4-BE49-F238E27FC236}">
                        <a16:creationId xmlns:a16="http://schemas.microsoft.com/office/drawing/2014/main" id="{BBBE9AE6-5A62-49FB-B83B-1BDD7D495784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07AD01AB-7C4D-4CB2-8DD6-8C96948FCCF8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54A54A2-39AB-4F7A-A51D-161141D23A39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E2FD12D4-8F5A-44C6-912A-2313C2E38110}"/>
                </a:ext>
              </a:extLst>
            </p:cNvPr>
            <p:cNvGrpSpPr/>
            <p:nvPr/>
          </p:nvGrpSpPr>
          <p:grpSpPr>
            <a:xfrm>
              <a:off x="6572252" y="5299064"/>
              <a:ext cx="2103289" cy="1144501"/>
              <a:chOff x="621763" y="2391964"/>
              <a:chExt cx="2103289" cy="1144501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5745B32C-43FD-46A6-A67D-05B239E06CFF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398" name="正方形/長方形 397">
                  <a:extLst>
                    <a:ext uri="{FF2B5EF4-FFF2-40B4-BE49-F238E27FC236}">
                      <a16:creationId xmlns:a16="http://schemas.microsoft.com/office/drawing/2014/main" id="{47EACA0C-0837-4F7B-86DF-D7FB23F614D1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27C0050E-C7F5-4108-8B93-99657ED88D3F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B85E5CDE-BDB7-403D-A9B3-79EC4202113A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88" name="四角形: 上の 2 つの角を丸める 387">
                  <a:extLst>
                    <a:ext uri="{FF2B5EF4-FFF2-40B4-BE49-F238E27FC236}">
                      <a16:creationId xmlns:a16="http://schemas.microsoft.com/office/drawing/2014/main" id="{EC022FBA-B7A8-471D-BC56-05C02B11BA57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9" name="四角形: 上の 2 つの角を丸める 388">
                  <a:extLst>
                    <a:ext uri="{FF2B5EF4-FFF2-40B4-BE49-F238E27FC236}">
                      <a16:creationId xmlns:a16="http://schemas.microsoft.com/office/drawing/2014/main" id="{F17AF759-1E71-462F-8FBE-C8768E454FEC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四角形: 上の 2 つの角を丸める 389">
                  <a:extLst>
                    <a:ext uri="{FF2B5EF4-FFF2-40B4-BE49-F238E27FC236}">
                      <a16:creationId xmlns:a16="http://schemas.microsoft.com/office/drawing/2014/main" id="{021F8BA7-FF42-499E-869A-D6815B65B2CB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四角形: 角を丸くする 390">
                  <a:extLst>
                    <a:ext uri="{FF2B5EF4-FFF2-40B4-BE49-F238E27FC236}">
                      <a16:creationId xmlns:a16="http://schemas.microsoft.com/office/drawing/2014/main" id="{AB9A74A8-C4AC-43E5-9573-E7D421D6DB19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2" name="四角形: 角を丸くする 391">
                  <a:extLst>
                    <a:ext uri="{FF2B5EF4-FFF2-40B4-BE49-F238E27FC236}">
                      <a16:creationId xmlns:a16="http://schemas.microsoft.com/office/drawing/2014/main" id="{5421E28C-2305-4144-B60B-EA323116AA0A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1848C939-DC63-4E0F-8AB2-7DFE9B72AE2D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平行四辺形 393">
                  <a:extLst>
                    <a:ext uri="{FF2B5EF4-FFF2-40B4-BE49-F238E27FC236}">
                      <a16:creationId xmlns:a16="http://schemas.microsoft.com/office/drawing/2014/main" id="{BE2BC680-4104-49DA-BCE7-68DAA7B625C8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EFFB9DF-1B6E-42EE-A9E3-948A4CDADBCC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四角形: 上の 2 つの角を丸める 395">
                  <a:extLst>
                    <a:ext uri="{FF2B5EF4-FFF2-40B4-BE49-F238E27FC236}">
                      <a16:creationId xmlns:a16="http://schemas.microsoft.com/office/drawing/2014/main" id="{9DFA14CD-FAE4-48EE-8AEE-502A957427B5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四角形: 上の 2 つの角を丸める 396">
                  <a:extLst>
                    <a:ext uri="{FF2B5EF4-FFF2-40B4-BE49-F238E27FC236}">
                      <a16:creationId xmlns:a16="http://schemas.microsoft.com/office/drawing/2014/main" id="{70F26688-76CB-4B6A-938D-0BD603C75D31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EED68D-6E7C-41DA-BE20-05F6E3562E8E}"/>
              </a:ext>
            </a:extLst>
          </p:cNvPr>
          <p:cNvGrpSpPr/>
          <p:nvPr/>
        </p:nvGrpSpPr>
        <p:grpSpPr>
          <a:xfrm>
            <a:off x="634763" y="1090264"/>
            <a:ext cx="2722068" cy="2446201"/>
            <a:chOff x="634763" y="1090264"/>
            <a:chExt cx="2722068" cy="244620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27A3926-A3DC-45C1-AB90-FAE05DB0BE55}"/>
                </a:ext>
              </a:extLst>
            </p:cNvPr>
            <p:cNvGrpSpPr/>
            <p:nvPr/>
          </p:nvGrpSpPr>
          <p:grpSpPr>
            <a:xfrm>
              <a:off x="757000" y="1090264"/>
              <a:ext cx="2098135" cy="1678237"/>
              <a:chOff x="680692" y="1191044"/>
              <a:chExt cx="2098135" cy="1678237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AC36A334-9C02-4ABD-BFCA-54B8F50AC313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9B925F47-DEAE-4915-AE78-93650583F944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70" name="正方形/長方形 69">
                    <a:extLst>
                      <a:ext uri="{FF2B5EF4-FFF2-40B4-BE49-F238E27FC236}">
                        <a16:creationId xmlns:a16="http://schemas.microsoft.com/office/drawing/2014/main" id="{2475527D-CAB5-4A77-9453-25682E682314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正方形/長方形 70">
                    <a:extLst>
                      <a:ext uri="{FF2B5EF4-FFF2-40B4-BE49-F238E27FC236}">
                        <a16:creationId xmlns:a16="http://schemas.microsoft.com/office/drawing/2014/main" id="{A6AD98F3-6072-45CB-B9C5-C3269F1F1F8B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DC33D04A-5CD7-4CEB-8F71-AD2E89CD7D73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68" name="正方形/長方形 67">
                    <a:extLst>
                      <a:ext uri="{FF2B5EF4-FFF2-40B4-BE49-F238E27FC236}">
                        <a16:creationId xmlns:a16="http://schemas.microsoft.com/office/drawing/2014/main" id="{7515DED6-D6B6-4DF3-A569-9952CE598512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正方形/長方形 68">
                    <a:extLst>
                      <a:ext uri="{FF2B5EF4-FFF2-40B4-BE49-F238E27FC236}">
                        <a16:creationId xmlns:a16="http://schemas.microsoft.com/office/drawing/2014/main" id="{F58A1CEF-8731-4069-AE01-5241DA24BFF7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495A415D-4207-45A8-BCF6-3E3C44E2BAAA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E28CD45E-2BF2-4B6B-9AA5-EC9315AB6E86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BCD6C005-ECB3-4AD3-A9ED-0C9791EA0AFA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55788C1-14D5-4029-8470-5D94DA7C6302}"/>
                </a:ext>
              </a:extLst>
            </p:cNvPr>
            <p:cNvGrpSpPr/>
            <p:nvPr/>
          </p:nvGrpSpPr>
          <p:grpSpPr>
            <a:xfrm rot="1458967">
              <a:off x="1303501" y="2468679"/>
              <a:ext cx="1090642" cy="733306"/>
              <a:chOff x="1337830" y="2665658"/>
              <a:chExt cx="1090642" cy="733306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CBA52D04-D58C-4258-864C-E4072BF5C0F0}"/>
                  </a:ext>
                </a:extLst>
              </p:cNvPr>
              <p:cNvGrpSpPr/>
              <p:nvPr/>
            </p:nvGrpSpPr>
            <p:grpSpPr>
              <a:xfrm>
                <a:off x="1337830" y="3059902"/>
                <a:ext cx="1057498" cy="339062"/>
                <a:chOff x="1966480" y="3059902"/>
                <a:chExt cx="1057498" cy="339062"/>
              </a:xfrm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D5BA7B08-A35F-406C-8B65-67F62D5B601E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59" name="四角形: 角を丸くする 58">
                    <a:extLst>
                      <a:ext uri="{FF2B5EF4-FFF2-40B4-BE49-F238E27FC236}">
                        <a16:creationId xmlns:a16="http://schemas.microsoft.com/office/drawing/2014/main" id="{02B9A60C-B67F-4FED-9A50-4FACE769C81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四角形: 角を丸くする 59">
                    <a:extLst>
                      <a:ext uri="{FF2B5EF4-FFF2-40B4-BE49-F238E27FC236}">
                        <a16:creationId xmlns:a16="http://schemas.microsoft.com/office/drawing/2014/main" id="{78527507-7F31-46CE-91BD-AB5A155359A4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" name="四角形: 角を丸くする 60">
                    <a:extLst>
                      <a:ext uri="{FF2B5EF4-FFF2-40B4-BE49-F238E27FC236}">
                        <a16:creationId xmlns:a16="http://schemas.microsoft.com/office/drawing/2014/main" id="{E63260B4-7E94-485C-8EB5-BC066BA6366F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56E4187E-99E9-42FA-9353-71641D70DE05}"/>
                    </a:ext>
                  </a:extLst>
                </p:cNvPr>
                <p:cNvSpPr/>
                <p:nvPr/>
              </p:nvSpPr>
              <p:spPr>
                <a:xfrm>
                  <a:off x="1966480" y="3060657"/>
                  <a:ext cx="1057498" cy="338307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057498" h="338307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839064" y="13072"/>
                      </a:lnTo>
                      <a:lnTo>
                        <a:pt x="1057498" y="13072"/>
                      </a:lnTo>
                      <a:cubicBezTo>
                        <a:pt x="1057324" y="100613"/>
                        <a:pt x="1057151" y="188153"/>
                        <a:pt x="1056977" y="275694"/>
                      </a:cubicBezTo>
                      <a:cubicBezTo>
                        <a:pt x="1056977" y="275693"/>
                        <a:pt x="1056976" y="275693"/>
                        <a:pt x="1056976" y="275692"/>
                      </a:cubicBezTo>
                      <a:cubicBezTo>
                        <a:pt x="1043638" y="325473"/>
                        <a:pt x="976670" y="350781"/>
                        <a:pt x="907395" y="332219"/>
                      </a:cubicBez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0887C093-5225-4574-A08B-97AA6E0C32C3}"/>
                  </a:ext>
                </a:extLst>
              </p:cNvPr>
              <p:cNvSpPr/>
              <p:nvPr/>
            </p:nvSpPr>
            <p:spPr>
              <a:xfrm>
                <a:off x="2115614" y="2665658"/>
                <a:ext cx="312858" cy="4702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24D16FC-D69D-4035-8786-072CA82FB6A6}"/>
                </a:ext>
              </a:extLst>
            </p:cNvPr>
            <p:cNvGrpSpPr/>
            <p:nvPr/>
          </p:nvGrpSpPr>
          <p:grpSpPr>
            <a:xfrm>
              <a:off x="2363900" y="2604920"/>
              <a:ext cx="992931" cy="931545"/>
              <a:chOff x="2410767" y="2604920"/>
              <a:chExt cx="992931" cy="93154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DA29153A-0031-48D6-A2E3-045009960E50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21B0ECBD-7A5F-4F86-AE37-747F7EA69A47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42666228-73A2-46EC-B3D9-A49834DC7CC6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37D4E1E-30AA-43F9-A878-170C914C1D9E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16D149B-25EF-436C-9A2B-7DF359B84B94}"/>
                </a:ext>
              </a:extLst>
            </p:cNvPr>
            <p:cNvGrpSpPr/>
            <p:nvPr/>
          </p:nvGrpSpPr>
          <p:grpSpPr>
            <a:xfrm>
              <a:off x="1982042" y="1371600"/>
              <a:ext cx="1086530" cy="2160475"/>
              <a:chOff x="104568" y="3694919"/>
              <a:chExt cx="1378514" cy="2741060"/>
            </a:xfrm>
          </p:grpSpPr>
          <p:sp>
            <p:nvSpPr>
              <p:cNvPr id="29" name="雲 391">
                <a:extLst>
                  <a:ext uri="{FF2B5EF4-FFF2-40B4-BE49-F238E27FC236}">
                    <a16:creationId xmlns:a16="http://schemas.microsoft.com/office/drawing/2014/main" id="{FE5ED814-7B7E-484E-BFF7-56EC513C5F48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0210BF4F-AA09-46CA-AF80-DE722600793F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6EF9F15-5CAA-4DD6-AD2C-B5FB4D752D94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6EA3CDD6-F709-4BC5-A68E-1355142F417C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27">
                <a:extLst>
                  <a:ext uri="{FF2B5EF4-FFF2-40B4-BE49-F238E27FC236}">
                    <a16:creationId xmlns:a16="http://schemas.microsoft.com/office/drawing/2014/main" id="{C1ABEBB6-A303-49D5-A9F4-14BACF405EB7}"/>
                  </a:ext>
                </a:extLst>
              </p:cNvPr>
              <p:cNvSpPr/>
              <p:nvPr/>
            </p:nvSpPr>
            <p:spPr>
              <a:xfrm rot="11390536">
                <a:off x="421008" y="4888146"/>
                <a:ext cx="183930" cy="5800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7504913-9E24-4A3D-92A6-C842D25F8CEA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円/楕円 449">
                <a:extLst>
                  <a:ext uri="{FF2B5EF4-FFF2-40B4-BE49-F238E27FC236}">
                    <a16:creationId xmlns:a16="http://schemas.microsoft.com/office/drawing/2014/main" id="{6659D0F6-23C1-491C-ACF5-0D9ABEB11266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5D3B695D-6134-4C6F-BA62-73D2C2166F30}"/>
                  </a:ext>
                </a:extLst>
              </p:cNvPr>
              <p:cNvGrpSpPr/>
              <p:nvPr/>
            </p:nvGrpSpPr>
            <p:grpSpPr>
              <a:xfrm>
                <a:off x="627906" y="4217359"/>
                <a:ext cx="340995" cy="383651"/>
                <a:chOff x="2778435" y="4217359"/>
                <a:chExt cx="340995" cy="383651"/>
              </a:xfrm>
            </p:grpSpPr>
            <p:sp>
              <p:nvSpPr>
                <p:cNvPr id="47" name="円/楕円 457">
                  <a:extLst>
                    <a:ext uri="{FF2B5EF4-FFF2-40B4-BE49-F238E27FC236}">
                      <a16:creationId xmlns:a16="http://schemas.microsoft.com/office/drawing/2014/main" id="{9898BE1A-2D50-47BB-9904-BA883EB0F7FA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円/楕円 459">
                  <a:extLst>
                    <a:ext uri="{FF2B5EF4-FFF2-40B4-BE49-F238E27FC236}">
                      <a16:creationId xmlns:a16="http://schemas.microsoft.com/office/drawing/2014/main" id="{3277349C-A6A7-443A-9D62-E51E7D4B5034}"/>
                    </a:ext>
                  </a:extLst>
                </p:cNvPr>
                <p:cNvSpPr/>
                <p:nvPr/>
              </p:nvSpPr>
              <p:spPr>
                <a:xfrm>
                  <a:off x="2854304" y="4441148"/>
                  <a:ext cx="118763" cy="1214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アーチ 48">
                  <a:extLst>
                    <a:ext uri="{FF2B5EF4-FFF2-40B4-BE49-F238E27FC236}">
                      <a16:creationId xmlns:a16="http://schemas.microsoft.com/office/drawing/2014/main" id="{E85EEE18-49EC-42D2-8FAF-98DA8738AA8E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E4F648A0-7DE4-41D7-9C8A-B5F218D22178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716E9CB1-1D3A-47E6-A7D2-BA12AA243A1B}"/>
                  </a:ext>
                </a:extLst>
              </p:cNvPr>
              <p:cNvGrpSpPr/>
              <p:nvPr/>
            </p:nvGrpSpPr>
            <p:grpSpPr>
              <a:xfrm>
                <a:off x="216426" y="4217359"/>
                <a:ext cx="217029" cy="383651"/>
                <a:chOff x="2778435" y="4217359"/>
                <a:chExt cx="340995" cy="383651"/>
              </a:xfrm>
            </p:grpSpPr>
            <p:sp>
              <p:nvSpPr>
                <p:cNvPr id="43" name="円/楕円 457">
                  <a:extLst>
                    <a:ext uri="{FF2B5EF4-FFF2-40B4-BE49-F238E27FC236}">
                      <a16:creationId xmlns:a16="http://schemas.microsoft.com/office/drawing/2014/main" id="{78CAA440-94A2-4A60-A704-882FFFA7F7F9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459">
                  <a:extLst>
                    <a:ext uri="{FF2B5EF4-FFF2-40B4-BE49-F238E27FC236}">
                      <a16:creationId xmlns:a16="http://schemas.microsoft.com/office/drawing/2014/main" id="{18788A38-05FA-403E-9541-5C4BB8567E68}"/>
                    </a:ext>
                  </a:extLst>
                </p:cNvPr>
                <p:cNvSpPr/>
                <p:nvPr/>
              </p:nvSpPr>
              <p:spPr>
                <a:xfrm>
                  <a:off x="2872600" y="4441148"/>
                  <a:ext cx="118764" cy="1214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アーチ 44">
                  <a:extLst>
                    <a:ext uri="{FF2B5EF4-FFF2-40B4-BE49-F238E27FC236}">
                      <a16:creationId xmlns:a16="http://schemas.microsoft.com/office/drawing/2014/main" id="{A792714D-6B11-4274-9143-2248D80243E9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EFB2159-D5E9-4E79-AB4C-500FDBD3A4EC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1D3704F0-42D8-4E2E-B6E7-D6F61370207E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月 400">
                <a:extLst>
                  <a:ext uri="{FF2B5EF4-FFF2-40B4-BE49-F238E27FC236}">
                    <a16:creationId xmlns:a16="http://schemas.microsoft.com/office/drawing/2014/main" id="{A0EB5802-5110-4753-87F3-2EF69058C942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DEC435F8-0F0C-4D99-BBC6-89C391825DC5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円/楕円 368">
                <a:extLst>
                  <a:ext uri="{FF2B5EF4-FFF2-40B4-BE49-F238E27FC236}">
                    <a16:creationId xmlns:a16="http://schemas.microsoft.com/office/drawing/2014/main" id="{8C51416A-8D78-4592-B4F7-419BF9F293D4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円/楕円 369">
                <a:extLst>
                  <a:ext uri="{FF2B5EF4-FFF2-40B4-BE49-F238E27FC236}">
                    <a16:creationId xmlns:a16="http://schemas.microsoft.com/office/drawing/2014/main" id="{9DB38BCC-849D-4777-BBC9-2C61502832CB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9E0B48F-9841-4A19-9DC0-46EF0E381F63}"/>
                </a:ext>
              </a:extLst>
            </p:cNvPr>
            <p:cNvGrpSpPr/>
            <p:nvPr/>
          </p:nvGrpSpPr>
          <p:grpSpPr>
            <a:xfrm>
              <a:off x="1966480" y="3059902"/>
              <a:ext cx="1057498" cy="339062"/>
              <a:chOff x="1966480" y="3059902"/>
              <a:chExt cx="1057498" cy="339062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F97DC827-4971-4CC4-86E5-90F046FF0B50}"/>
                  </a:ext>
                </a:extLst>
              </p:cNvPr>
              <p:cNvGrpSpPr/>
              <p:nvPr/>
            </p:nvGrpSpPr>
            <p:grpSpPr>
              <a:xfrm>
                <a:off x="1968091" y="3059902"/>
                <a:ext cx="152581" cy="245345"/>
                <a:chOff x="3696965" y="3132430"/>
                <a:chExt cx="140232" cy="212394"/>
              </a:xfrm>
            </p:grpSpPr>
            <p:sp>
              <p:nvSpPr>
                <p:cNvPr id="26" name="四角形: 角を丸くする 25">
                  <a:extLst>
                    <a:ext uri="{FF2B5EF4-FFF2-40B4-BE49-F238E27FC236}">
                      <a16:creationId xmlns:a16="http://schemas.microsoft.com/office/drawing/2014/main" id="{87EE3A3C-F2A0-4B04-B75A-2EA435577A24}"/>
                    </a:ext>
                  </a:extLst>
                </p:cNvPr>
                <p:cNvSpPr/>
                <p:nvPr/>
              </p:nvSpPr>
              <p:spPr>
                <a:xfrm rot="19800000">
                  <a:off x="3785701" y="3187552"/>
                  <a:ext cx="51496" cy="144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3494059F-A09A-41A4-BBFE-AFC013D3101D}"/>
                    </a:ext>
                  </a:extLst>
                </p:cNvPr>
                <p:cNvSpPr/>
                <p:nvPr/>
              </p:nvSpPr>
              <p:spPr>
                <a:xfrm>
                  <a:off x="3744758" y="3157376"/>
                  <a:ext cx="60516" cy="1874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8860E97C-DBD0-4FA0-AD97-04D9F5328676}"/>
                    </a:ext>
                  </a:extLst>
                </p:cNvPr>
                <p:cNvSpPr/>
                <p:nvPr/>
              </p:nvSpPr>
              <p:spPr>
                <a:xfrm rot="2634547">
                  <a:off x="3696965" y="3132430"/>
                  <a:ext cx="60517" cy="203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87997ED-73EB-4CE1-8D94-B12EE6F05C90}"/>
                  </a:ext>
                </a:extLst>
              </p:cNvPr>
              <p:cNvSpPr/>
              <p:nvPr/>
            </p:nvSpPr>
            <p:spPr>
              <a:xfrm>
                <a:off x="1966480" y="3060657"/>
                <a:ext cx="1057498" cy="338307"/>
              </a:xfrm>
              <a:custGeom>
                <a:avLst/>
                <a:gdLst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2705 w 1057498"/>
                  <a:gd name="connsiteY7" fmla="*/ 259705 h 338307"/>
                  <a:gd name="connsiteX8" fmla="*/ 1056977 w 1057498"/>
                  <a:gd name="connsiteY8" fmla="*/ 275694 h 338307"/>
                  <a:gd name="connsiteX9" fmla="*/ 1056976 w 1057498"/>
                  <a:gd name="connsiteY9" fmla="*/ 275692 h 338307"/>
                  <a:gd name="connsiteX10" fmla="*/ 907395 w 1057498"/>
                  <a:gd name="connsiteY10" fmla="*/ 332219 h 338307"/>
                  <a:gd name="connsiteX11" fmla="*/ 303273 w 1057498"/>
                  <a:gd name="connsiteY11" fmla="*/ 140087 h 338307"/>
                  <a:gd name="connsiteX12" fmla="*/ 303967 w 1057498"/>
                  <a:gd name="connsiteY12" fmla="*/ 137495 h 338307"/>
                  <a:gd name="connsiteX13" fmla="*/ 294303 w 1057498"/>
                  <a:gd name="connsiteY13" fmla="*/ 140796 h 338307"/>
                  <a:gd name="connsiteX14" fmla="*/ 225258 w 1057498"/>
                  <a:gd name="connsiteY14" fmla="*/ 147859 h 338307"/>
                  <a:gd name="connsiteX15" fmla="*/ 99830 w 1057498"/>
                  <a:gd name="connsiteY15" fmla="*/ 121536 h 338307"/>
                  <a:gd name="connsiteX16" fmla="*/ 98623 w 1057498"/>
                  <a:gd name="connsiteY16" fmla="*/ 120627 h 338307"/>
                  <a:gd name="connsiteX17" fmla="*/ 64054 w 1057498"/>
                  <a:gd name="connsiteY17" fmla="*/ 230891 h 338307"/>
                  <a:gd name="connsiteX18" fmla="*/ 47347 w 1057498"/>
                  <a:gd name="connsiteY18" fmla="*/ 251647 h 338307"/>
                  <a:gd name="connsiteX19" fmla="*/ 22196 w 1057498"/>
                  <a:gd name="connsiteY19" fmla="*/ 253324 h 338307"/>
                  <a:gd name="connsiteX20" fmla="*/ 3333 w 1057498"/>
                  <a:gd name="connsiteY20" fmla="*/ 234942 h 338307"/>
                  <a:gd name="connsiteX21" fmla="*/ 1808 w 1057498"/>
                  <a:gd name="connsiteY21" fmla="*/ 207268 h 338307"/>
                  <a:gd name="connsiteX22" fmla="*/ 48285 w 1057498"/>
                  <a:gd name="connsiteY22" fmla="*/ 59010 h 338307"/>
                  <a:gd name="connsiteX23" fmla="*/ 47877 w 1057498"/>
                  <a:gd name="connsiteY23" fmla="*/ 57986 h 338307"/>
                  <a:gd name="connsiteX24" fmla="*/ 225258 w 1057498"/>
                  <a:gd name="connsiteY24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6977 w 1057498"/>
                  <a:gd name="connsiteY7" fmla="*/ 275694 h 338307"/>
                  <a:gd name="connsiteX8" fmla="*/ 1056976 w 1057498"/>
                  <a:gd name="connsiteY8" fmla="*/ 275692 h 338307"/>
                  <a:gd name="connsiteX9" fmla="*/ 907395 w 1057498"/>
                  <a:gd name="connsiteY9" fmla="*/ 332219 h 338307"/>
                  <a:gd name="connsiteX10" fmla="*/ 303273 w 1057498"/>
                  <a:gd name="connsiteY10" fmla="*/ 140087 h 338307"/>
                  <a:gd name="connsiteX11" fmla="*/ 303967 w 1057498"/>
                  <a:gd name="connsiteY11" fmla="*/ 137495 h 338307"/>
                  <a:gd name="connsiteX12" fmla="*/ 294303 w 1057498"/>
                  <a:gd name="connsiteY12" fmla="*/ 140796 h 338307"/>
                  <a:gd name="connsiteX13" fmla="*/ 225258 w 1057498"/>
                  <a:gd name="connsiteY13" fmla="*/ 147859 h 338307"/>
                  <a:gd name="connsiteX14" fmla="*/ 99830 w 1057498"/>
                  <a:gd name="connsiteY14" fmla="*/ 121536 h 338307"/>
                  <a:gd name="connsiteX15" fmla="*/ 98623 w 1057498"/>
                  <a:gd name="connsiteY15" fmla="*/ 120627 h 338307"/>
                  <a:gd name="connsiteX16" fmla="*/ 64054 w 1057498"/>
                  <a:gd name="connsiteY16" fmla="*/ 230891 h 338307"/>
                  <a:gd name="connsiteX17" fmla="*/ 47347 w 1057498"/>
                  <a:gd name="connsiteY17" fmla="*/ 251647 h 338307"/>
                  <a:gd name="connsiteX18" fmla="*/ 22196 w 1057498"/>
                  <a:gd name="connsiteY18" fmla="*/ 253324 h 338307"/>
                  <a:gd name="connsiteX19" fmla="*/ 3333 w 1057498"/>
                  <a:gd name="connsiteY19" fmla="*/ 234942 h 338307"/>
                  <a:gd name="connsiteX20" fmla="*/ 1808 w 1057498"/>
                  <a:gd name="connsiteY20" fmla="*/ 207268 h 338307"/>
                  <a:gd name="connsiteX21" fmla="*/ 48285 w 1057498"/>
                  <a:gd name="connsiteY21" fmla="*/ 59010 h 338307"/>
                  <a:gd name="connsiteX22" fmla="*/ 47877 w 1057498"/>
                  <a:gd name="connsiteY22" fmla="*/ 57986 h 338307"/>
                  <a:gd name="connsiteX23" fmla="*/ 225258 w 1057498"/>
                  <a:gd name="connsiteY23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94303 w 1057498"/>
                  <a:gd name="connsiteY11" fmla="*/ 140796 h 338307"/>
                  <a:gd name="connsiteX12" fmla="*/ 225258 w 1057498"/>
                  <a:gd name="connsiteY12" fmla="*/ 147859 h 338307"/>
                  <a:gd name="connsiteX13" fmla="*/ 99830 w 1057498"/>
                  <a:gd name="connsiteY13" fmla="*/ 121536 h 338307"/>
                  <a:gd name="connsiteX14" fmla="*/ 98623 w 1057498"/>
                  <a:gd name="connsiteY14" fmla="*/ 120627 h 338307"/>
                  <a:gd name="connsiteX15" fmla="*/ 64054 w 1057498"/>
                  <a:gd name="connsiteY15" fmla="*/ 230891 h 338307"/>
                  <a:gd name="connsiteX16" fmla="*/ 47347 w 1057498"/>
                  <a:gd name="connsiteY16" fmla="*/ 251647 h 338307"/>
                  <a:gd name="connsiteX17" fmla="*/ 22196 w 1057498"/>
                  <a:gd name="connsiteY17" fmla="*/ 253324 h 338307"/>
                  <a:gd name="connsiteX18" fmla="*/ 3333 w 1057498"/>
                  <a:gd name="connsiteY18" fmla="*/ 234942 h 338307"/>
                  <a:gd name="connsiteX19" fmla="*/ 1808 w 1057498"/>
                  <a:gd name="connsiteY19" fmla="*/ 207268 h 338307"/>
                  <a:gd name="connsiteX20" fmla="*/ 48285 w 1057498"/>
                  <a:gd name="connsiteY20" fmla="*/ 59010 h 338307"/>
                  <a:gd name="connsiteX21" fmla="*/ 47877 w 1057498"/>
                  <a:gd name="connsiteY21" fmla="*/ 57986 h 338307"/>
                  <a:gd name="connsiteX22" fmla="*/ 225258 w 1057498"/>
                  <a:gd name="connsiteY22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25258 w 1057498"/>
                  <a:gd name="connsiteY11" fmla="*/ 147859 h 338307"/>
                  <a:gd name="connsiteX12" fmla="*/ 99830 w 1057498"/>
                  <a:gd name="connsiteY12" fmla="*/ 121536 h 338307"/>
                  <a:gd name="connsiteX13" fmla="*/ 98623 w 1057498"/>
                  <a:gd name="connsiteY13" fmla="*/ 120627 h 338307"/>
                  <a:gd name="connsiteX14" fmla="*/ 64054 w 1057498"/>
                  <a:gd name="connsiteY14" fmla="*/ 230891 h 338307"/>
                  <a:gd name="connsiteX15" fmla="*/ 47347 w 1057498"/>
                  <a:gd name="connsiteY15" fmla="*/ 251647 h 338307"/>
                  <a:gd name="connsiteX16" fmla="*/ 22196 w 1057498"/>
                  <a:gd name="connsiteY16" fmla="*/ 253324 h 338307"/>
                  <a:gd name="connsiteX17" fmla="*/ 3333 w 1057498"/>
                  <a:gd name="connsiteY17" fmla="*/ 234942 h 338307"/>
                  <a:gd name="connsiteX18" fmla="*/ 1808 w 1057498"/>
                  <a:gd name="connsiteY18" fmla="*/ 207268 h 338307"/>
                  <a:gd name="connsiteX19" fmla="*/ 48285 w 1057498"/>
                  <a:gd name="connsiteY19" fmla="*/ 59010 h 338307"/>
                  <a:gd name="connsiteX20" fmla="*/ 47877 w 1057498"/>
                  <a:gd name="connsiteY20" fmla="*/ 57986 h 338307"/>
                  <a:gd name="connsiteX21" fmla="*/ 225258 w 1057498"/>
                  <a:gd name="connsiteY21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225258 w 1057498"/>
                  <a:gd name="connsiteY10" fmla="*/ 147859 h 338307"/>
                  <a:gd name="connsiteX11" fmla="*/ 99830 w 1057498"/>
                  <a:gd name="connsiteY11" fmla="*/ 121536 h 338307"/>
                  <a:gd name="connsiteX12" fmla="*/ 98623 w 1057498"/>
                  <a:gd name="connsiteY12" fmla="*/ 120627 h 338307"/>
                  <a:gd name="connsiteX13" fmla="*/ 64054 w 1057498"/>
                  <a:gd name="connsiteY13" fmla="*/ 230891 h 338307"/>
                  <a:gd name="connsiteX14" fmla="*/ 47347 w 1057498"/>
                  <a:gd name="connsiteY14" fmla="*/ 251647 h 338307"/>
                  <a:gd name="connsiteX15" fmla="*/ 22196 w 1057498"/>
                  <a:gd name="connsiteY15" fmla="*/ 253324 h 338307"/>
                  <a:gd name="connsiteX16" fmla="*/ 3333 w 1057498"/>
                  <a:gd name="connsiteY16" fmla="*/ 234942 h 338307"/>
                  <a:gd name="connsiteX17" fmla="*/ 1808 w 1057498"/>
                  <a:gd name="connsiteY17" fmla="*/ 207268 h 338307"/>
                  <a:gd name="connsiteX18" fmla="*/ 48285 w 1057498"/>
                  <a:gd name="connsiteY18" fmla="*/ 59010 h 338307"/>
                  <a:gd name="connsiteX19" fmla="*/ 47877 w 1057498"/>
                  <a:gd name="connsiteY19" fmla="*/ 57986 h 338307"/>
                  <a:gd name="connsiteX20" fmla="*/ 225258 w 1057498"/>
                  <a:gd name="connsiteY20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839064 w 1057498"/>
                  <a:gd name="connsiteY3" fmla="*/ 13072 h 338307"/>
                  <a:gd name="connsiteX4" fmla="*/ 1057498 w 1057498"/>
                  <a:gd name="connsiteY4" fmla="*/ 13072 h 338307"/>
                  <a:gd name="connsiteX5" fmla="*/ 1056977 w 1057498"/>
                  <a:gd name="connsiteY5" fmla="*/ 275694 h 338307"/>
                  <a:gd name="connsiteX6" fmla="*/ 1056976 w 1057498"/>
                  <a:gd name="connsiteY6" fmla="*/ 275692 h 338307"/>
                  <a:gd name="connsiteX7" fmla="*/ 907395 w 1057498"/>
                  <a:gd name="connsiteY7" fmla="*/ 332219 h 338307"/>
                  <a:gd name="connsiteX8" fmla="*/ 303273 w 1057498"/>
                  <a:gd name="connsiteY8" fmla="*/ 140087 h 338307"/>
                  <a:gd name="connsiteX9" fmla="*/ 225258 w 1057498"/>
                  <a:gd name="connsiteY9" fmla="*/ 147859 h 338307"/>
                  <a:gd name="connsiteX10" fmla="*/ 99830 w 1057498"/>
                  <a:gd name="connsiteY10" fmla="*/ 121536 h 338307"/>
                  <a:gd name="connsiteX11" fmla="*/ 98623 w 1057498"/>
                  <a:gd name="connsiteY11" fmla="*/ 120627 h 338307"/>
                  <a:gd name="connsiteX12" fmla="*/ 64054 w 1057498"/>
                  <a:gd name="connsiteY12" fmla="*/ 230891 h 338307"/>
                  <a:gd name="connsiteX13" fmla="*/ 47347 w 1057498"/>
                  <a:gd name="connsiteY13" fmla="*/ 251647 h 338307"/>
                  <a:gd name="connsiteX14" fmla="*/ 22196 w 1057498"/>
                  <a:gd name="connsiteY14" fmla="*/ 253324 h 338307"/>
                  <a:gd name="connsiteX15" fmla="*/ 3333 w 1057498"/>
                  <a:gd name="connsiteY15" fmla="*/ 234942 h 338307"/>
                  <a:gd name="connsiteX16" fmla="*/ 1808 w 1057498"/>
                  <a:gd name="connsiteY16" fmla="*/ 207268 h 338307"/>
                  <a:gd name="connsiteX17" fmla="*/ 48285 w 1057498"/>
                  <a:gd name="connsiteY17" fmla="*/ 59010 h 338307"/>
                  <a:gd name="connsiteX18" fmla="*/ 47877 w 1057498"/>
                  <a:gd name="connsiteY18" fmla="*/ 57986 h 338307"/>
                  <a:gd name="connsiteX19" fmla="*/ 225258 w 1057498"/>
                  <a:gd name="connsiteY19" fmla="*/ 0 h 3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7498" h="338307">
                    <a:moveTo>
                      <a:pt x="225258" y="0"/>
                    </a:moveTo>
                    <a:cubicBezTo>
                      <a:pt x="274241" y="0"/>
                      <a:pt x="318586" y="2088"/>
                      <a:pt x="350686" y="10380"/>
                    </a:cubicBezTo>
                    <a:lnTo>
                      <a:pt x="839064" y="125169"/>
                    </a:lnTo>
                    <a:lnTo>
                      <a:pt x="839064" y="13072"/>
                    </a:lnTo>
                    <a:lnTo>
                      <a:pt x="1057498" y="13072"/>
                    </a:lnTo>
                    <a:cubicBezTo>
                      <a:pt x="1057324" y="100613"/>
                      <a:pt x="1057151" y="188153"/>
                      <a:pt x="1056977" y="275694"/>
                    </a:cubicBezTo>
                    <a:cubicBezTo>
                      <a:pt x="1056977" y="275693"/>
                      <a:pt x="1056976" y="275693"/>
                      <a:pt x="1056976" y="275692"/>
                    </a:cubicBezTo>
                    <a:cubicBezTo>
                      <a:pt x="1043638" y="325473"/>
                      <a:pt x="976670" y="350781"/>
                      <a:pt x="907395" y="332219"/>
                    </a:cubicBezTo>
                    <a:lnTo>
                      <a:pt x="303273" y="140087"/>
                    </a:lnTo>
                    <a:lnTo>
                      <a:pt x="225258" y="147859"/>
                    </a:lnTo>
                    <a:cubicBezTo>
                      <a:pt x="176276" y="147859"/>
                      <a:pt x="131930" y="137800"/>
                      <a:pt x="99830" y="121536"/>
                    </a:cubicBezTo>
                    <a:lnTo>
                      <a:pt x="98623" y="120627"/>
                    </a:lnTo>
                    <a:lnTo>
                      <a:pt x="64054" y="230891"/>
                    </a:lnTo>
                    <a:cubicBezTo>
                      <a:pt x="61090" y="240348"/>
                      <a:pt x="54922" y="247587"/>
                      <a:pt x="47347" y="251647"/>
                    </a:cubicBezTo>
                    <a:lnTo>
                      <a:pt x="22196" y="253324"/>
                    </a:lnTo>
                    <a:lnTo>
                      <a:pt x="3333" y="234942"/>
                    </a:lnTo>
                    <a:cubicBezTo>
                      <a:pt x="-357" y="226607"/>
                      <a:pt x="-1156" y="216724"/>
                      <a:pt x="1808" y="207268"/>
                    </a:cubicBezTo>
                    <a:lnTo>
                      <a:pt x="48285" y="59010"/>
                    </a:lnTo>
                    <a:lnTo>
                      <a:pt x="47877" y="57986"/>
                    </a:lnTo>
                    <a:cubicBezTo>
                      <a:pt x="47877" y="8350"/>
                      <a:pt x="127293" y="0"/>
                      <a:pt x="225258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361DF47A-CCC8-422D-980D-AF23FC40B0E3}"/>
                </a:ext>
              </a:extLst>
            </p:cNvPr>
            <p:cNvSpPr/>
            <p:nvPr/>
          </p:nvSpPr>
          <p:spPr>
            <a:xfrm>
              <a:off x="2744264" y="2665658"/>
              <a:ext cx="312858" cy="4702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1E023F1-C550-41F6-BF3E-62D2CDBC63AA}"/>
                </a:ext>
              </a:extLst>
            </p:cNvPr>
            <p:cNvGrpSpPr/>
            <p:nvPr/>
          </p:nvGrpSpPr>
          <p:grpSpPr>
            <a:xfrm>
              <a:off x="634763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1A243459-E4A8-4BDE-9722-859C43F5085F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22" name="正方形/長方形 21">
                  <a:extLst>
                    <a:ext uri="{FF2B5EF4-FFF2-40B4-BE49-F238E27FC236}">
                      <a16:creationId xmlns:a16="http://schemas.microsoft.com/office/drawing/2014/main" id="{CFC29E21-1D63-4DD9-83FB-16AE9B00A4CF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D9348CC3-0F28-4874-9344-B75667598853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E92C346D-9F88-4C54-AFA0-7E58112E545D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082A71CD-239C-4790-95AD-326BF685A551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90243311-D7CD-4D83-9038-F15B5DC04491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D2297467-A2A1-4F92-AA42-76DA567ABB19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B469523C-F259-4480-B237-3ECB548D6BB6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C6087EC1-7A22-44EF-A41F-52234C285906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19687AC3-9343-45A2-BB04-5D96A2FEAEB4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平行四辺形 17">
                  <a:extLst>
                    <a:ext uri="{FF2B5EF4-FFF2-40B4-BE49-F238E27FC236}">
                      <a16:creationId xmlns:a16="http://schemas.microsoft.com/office/drawing/2014/main" id="{92A9276D-BF3E-43C0-941C-7DC577D1277B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BB6AF79-88A0-4719-AD06-F279A4B44F21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A7946801-E691-49AE-BC5E-BB21AC33F96B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FB4A844B-A57F-4851-A972-F60DF1433FD8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80A503B1-9E50-4CDF-97C8-B2E6703B74D6}"/>
              </a:ext>
            </a:extLst>
          </p:cNvPr>
          <p:cNvGrpSpPr/>
          <p:nvPr/>
        </p:nvGrpSpPr>
        <p:grpSpPr>
          <a:xfrm>
            <a:off x="621763" y="3962860"/>
            <a:ext cx="2787249" cy="2478730"/>
            <a:chOff x="621763" y="3962860"/>
            <a:chExt cx="2787249" cy="2478730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721D2E74-E53F-4566-92C4-F21A76BCC0F1}"/>
                </a:ext>
              </a:extLst>
            </p:cNvPr>
            <p:cNvGrpSpPr/>
            <p:nvPr/>
          </p:nvGrpSpPr>
          <p:grpSpPr>
            <a:xfrm>
              <a:off x="757000" y="3962860"/>
              <a:ext cx="2098135" cy="1678237"/>
              <a:chOff x="680692" y="1191044"/>
              <a:chExt cx="2098135" cy="1678237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01DA810F-ABD5-4D3F-9C69-7FA4786753C5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43AD53E7-597A-4DEF-978F-145D62EAA2F4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146" name="正方形/長方形 145">
                    <a:extLst>
                      <a:ext uri="{FF2B5EF4-FFF2-40B4-BE49-F238E27FC236}">
                        <a16:creationId xmlns:a16="http://schemas.microsoft.com/office/drawing/2014/main" id="{6F9C3E02-A0BC-48C9-8268-9A4A58D44F05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正方形/長方形 146">
                    <a:extLst>
                      <a:ext uri="{FF2B5EF4-FFF2-40B4-BE49-F238E27FC236}">
                        <a16:creationId xmlns:a16="http://schemas.microsoft.com/office/drawing/2014/main" id="{E4D8AD5B-72DE-4BA9-B381-08FD366DD6C9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7DEF01D6-196F-4EE5-B6C0-B12942C64E33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144" name="正方形/長方形 143">
                    <a:extLst>
                      <a:ext uri="{FF2B5EF4-FFF2-40B4-BE49-F238E27FC236}">
                        <a16:creationId xmlns:a16="http://schemas.microsoft.com/office/drawing/2014/main" id="{22BF9EB7-A978-4DC5-8C50-CD331ABA4CCB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正方形/長方形 144">
                    <a:extLst>
                      <a:ext uri="{FF2B5EF4-FFF2-40B4-BE49-F238E27FC236}">
                        <a16:creationId xmlns:a16="http://schemas.microsoft.com/office/drawing/2014/main" id="{4CB7F9D0-D5CE-4040-8CEC-0E393060E52A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D3DF479-6500-4841-B759-1D0B0C5AC6E9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140" name="四角形: 角を丸くする 139">
                  <a:extLst>
                    <a:ext uri="{FF2B5EF4-FFF2-40B4-BE49-F238E27FC236}">
                      <a16:creationId xmlns:a16="http://schemas.microsoft.com/office/drawing/2014/main" id="{D9357F73-D3AF-4109-8DEE-0E63E94FE4AF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四角形: 角を丸くする 140">
                  <a:extLst>
                    <a:ext uri="{FF2B5EF4-FFF2-40B4-BE49-F238E27FC236}">
                      <a16:creationId xmlns:a16="http://schemas.microsoft.com/office/drawing/2014/main" id="{58572776-B798-48F5-B588-E0AC709488BD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31308AF7-9DAD-4257-BD75-105FE9DD236E}"/>
                </a:ext>
              </a:extLst>
            </p:cNvPr>
            <p:cNvGrpSpPr/>
            <p:nvPr/>
          </p:nvGrpSpPr>
          <p:grpSpPr>
            <a:xfrm rot="18900000">
              <a:off x="1305223" y="4920958"/>
              <a:ext cx="1020966" cy="688056"/>
              <a:chOff x="5087380" y="4820583"/>
              <a:chExt cx="1020966" cy="688056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F2288A95-5587-48A1-9ADF-B7BAF1462FF1}"/>
                  </a:ext>
                </a:extLst>
              </p:cNvPr>
              <p:cNvSpPr/>
              <p:nvPr/>
            </p:nvSpPr>
            <p:spPr>
              <a:xfrm rot="13500000">
                <a:off x="5412381" y="4820220"/>
                <a:ext cx="363418" cy="1013420"/>
              </a:xfrm>
              <a:custGeom>
                <a:avLst/>
                <a:gdLst>
                  <a:gd name="connsiteX0" fmla="*/ 360501 w 363418"/>
                  <a:gd name="connsiteY0" fmla="*/ 976888 h 1013420"/>
                  <a:gd name="connsiteX1" fmla="*/ 219814 w 363418"/>
                  <a:gd name="connsiteY1" fmla="*/ 1013420 h 1013420"/>
                  <a:gd name="connsiteX2" fmla="*/ 79127 w 363418"/>
                  <a:gd name="connsiteY2" fmla="*/ 976888 h 1013420"/>
                  <a:gd name="connsiteX3" fmla="*/ 76647 w 363418"/>
                  <a:gd name="connsiteY3" fmla="*/ 969053 h 1013420"/>
                  <a:gd name="connsiteX4" fmla="*/ 76462 w 363418"/>
                  <a:gd name="connsiteY4" fmla="*/ 910261 h 1013420"/>
                  <a:gd name="connsiteX5" fmla="*/ 67923 w 363418"/>
                  <a:gd name="connsiteY5" fmla="*/ 916776 h 1013420"/>
                  <a:gd name="connsiteX6" fmla="*/ 23277 w 363418"/>
                  <a:gd name="connsiteY6" fmla="*/ 906376 h 1013420"/>
                  <a:gd name="connsiteX7" fmla="*/ 23277 w 363418"/>
                  <a:gd name="connsiteY7" fmla="*/ 839419 h 1013420"/>
                  <a:gd name="connsiteX8" fmla="*/ 95837 w 363418"/>
                  <a:gd name="connsiteY8" fmla="*/ 756054 h 1013420"/>
                  <a:gd name="connsiteX9" fmla="*/ 99124 w 363418"/>
                  <a:gd name="connsiteY9" fmla="*/ 753545 h 1013420"/>
                  <a:gd name="connsiteX10" fmla="*/ 111554 w 363418"/>
                  <a:gd name="connsiteY10" fmla="*/ 732366 h 1013420"/>
                  <a:gd name="connsiteX11" fmla="*/ 149912 w 363418"/>
                  <a:gd name="connsiteY11" fmla="*/ 702653 h 1013420"/>
                  <a:gd name="connsiteX12" fmla="*/ 178636 w 363418"/>
                  <a:gd name="connsiteY12" fmla="*/ 695990 h 1013420"/>
                  <a:gd name="connsiteX13" fmla="*/ 164812 w 363418"/>
                  <a:gd name="connsiteY13" fmla="*/ 249446 h 1013420"/>
                  <a:gd name="connsiteX14" fmla="*/ 56535 w 363418"/>
                  <a:gd name="connsiteY14" fmla="*/ 278459 h 1013420"/>
                  <a:gd name="connsiteX15" fmla="*/ 0 w 363418"/>
                  <a:gd name="connsiteY15" fmla="*/ 67468 h 1013420"/>
                  <a:gd name="connsiteX16" fmla="*/ 253808 w 363418"/>
                  <a:gd name="connsiteY16" fmla="*/ 0 h 1013420"/>
                  <a:gd name="connsiteX17" fmla="*/ 253806 w 363418"/>
                  <a:gd name="connsiteY17" fmla="*/ 1 h 1013420"/>
                  <a:gd name="connsiteX18" fmla="*/ 347122 w 363418"/>
                  <a:gd name="connsiteY18" fmla="*/ 129855 h 1013420"/>
                  <a:gd name="connsiteX19" fmla="*/ 319617 w 363418"/>
                  <a:gd name="connsiteY19" fmla="*/ 725815 h 1013420"/>
                  <a:gd name="connsiteX20" fmla="*/ 328073 w 363418"/>
                  <a:gd name="connsiteY20" fmla="*/ 732366 h 1013420"/>
                  <a:gd name="connsiteX21" fmla="*/ 363417 w 363418"/>
                  <a:gd name="connsiteY21" fmla="*/ 830405 h 1013420"/>
                  <a:gd name="connsiteX22" fmla="*/ 363417 w 363418"/>
                  <a:gd name="connsiteY22" fmla="*/ 967666 h 1013420"/>
                  <a:gd name="connsiteX23" fmla="*/ 363418 w 363418"/>
                  <a:gd name="connsiteY23" fmla="*/ 967667 h 1013420"/>
                  <a:gd name="connsiteX24" fmla="*/ 363417 w 363418"/>
                  <a:gd name="connsiteY24" fmla="*/ 967669 h 101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63418" h="1013420">
                    <a:moveTo>
                      <a:pt x="360501" y="976888"/>
                    </a:moveTo>
                    <a:cubicBezTo>
                      <a:pt x="347110" y="997737"/>
                      <a:pt x="289210" y="1013420"/>
                      <a:pt x="219814" y="1013420"/>
                    </a:cubicBezTo>
                    <a:cubicBezTo>
                      <a:pt x="150418" y="1013420"/>
                      <a:pt x="92517" y="997738"/>
                      <a:pt x="79127" y="976888"/>
                    </a:cubicBezTo>
                    <a:lnTo>
                      <a:pt x="76647" y="969053"/>
                    </a:lnTo>
                    <a:lnTo>
                      <a:pt x="76462" y="910261"/>
                    </a:lnTo>
                    <a:lnTo>
                      <a:pt x="67923" y="916776"/>
                    </a:lnTo>
                    <a:cubicBezTo>
                      <a:pt x="53040" y="923709"/>
                      <a:pt x="35347" y="920243"/>
                      <a:pt x="23277" y="906376"/>
                    </a:cubicBezTo>
                    <a:cubicBezTo>
                      <a:pt x="7185" y="887887"/>
                      <a:pt x="7185" y="857909"/>
                      <a:pt x="23277" y="839419"/>
                    </a:cubicBezTo>
                    <a:lnTo>
                      <a:pt x="95837" y="756054"/>
                    </a:lnTo>
                    <a:lnTo>
                      <a:pt x="99124" y="753545"/>
                    </a:lnTo>
                    <a:lnTo>
                      <a:pt x="111554" y="732366"/>
                    </a:lnTo>
                    <a:cubicBezTo>
                      <a:pt x="122473" y="719821"/>
                      <a:pt x="135474" y="709669"/>
                      <a:pt x="149912" y="702653"/>
                    </a:cubicBezTo>
                    <a:lnTo>
                      <a:pt x="178636" y="695990"/>
                    </a:lnTo>
                    <a:lnTo>
                      <a:pt x="164812" y="249446"/>
                    </a:lnTo>
                    <a:lnTo>
                      <a:pt x="56535" y="278459"/>
                    </a:lnTo>
                    <a:lnTo>
                      <a:pt x="0" y="67468"/>
                    </a:lnTo>
                    <a:cubicBezTo>
                      <a:pt x="84603" y="44979"/>
                      <a:pt x="169205" y="22489"/>
                      <a:pt x="253808" y="0"/>
                    </a:cubicBezTo>
                    <a:cubicBezTo>
                      <a:pt x="253807" y="0"/>
                      <a:pt x="253807" y="1"/>
                      <a:pt x="253806" y="1"/>
                    </a:cubicBezTo>
                    <a:cubicBezTo>
                      <a:pt x="305343" y="0"/>
                      <a:pt x="347122" y="58136"/>
                      <a:pt x="347122" y="129855"/>
                    </a:cubicBezTo>
                    <a:lnTo>
                      <a:pt x="319617" y="725815"/>
                    </a:lnTo>
                    <a:lnTo>
                      <a:pt x="328073" y="732366"/>
                    </a:lnTo>
                    <a:cubicBezTo>
                      <a:pt x="349910" y="757456"/>
                      <a:pt x="363417" y="792118"/>
                      <a:pt x="363417" y="830405"/>
                    </a:cubicBezTo>
                    <a:lnTo>
                      <a:pt x="363417" y="967666"/>
                    </a:lnTo>
                    <a:cubicBezTo>
                      <a:pt x="363417" y="967667"/>
                      <a:pt x="363418" y="967667"/>
                      <a:pt x="363418" y="967667"/>
                    </a:cubicBezTo>
                    <a:cubicBezTo>
                      <a:pt x="363418" y="967668"/>
                      <a:pt x="363417" y="967668"/>
                      <a:pt x="363417" y="967669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円/楕円 27">
                <a:extLst>
                  <a:ext uri="{FF2B5EF4-FFF2-40B4-BE49-F238E27FC236}">
                    <a16:creationId xmlns:a16="http://schemas.microsoft.com/office/drawing/2014/main" id="{FFC3B3DC-3FF1-4D16-9FFF-6541ED7CC01E}"/>
                  </a:ext>
                </a:extLst>
              </p:cNvPr>
              <p:cNvSpPr/>
              <p:nvPr/>
            </p:nvSpPr>
            <p:spPr>
              <a:xfrm rot="10348532" flipH="1">
                <a:off x="5744934" y="5051053"/>
                <a:ext cx="136214" cy="3491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0EC251F1-CA3D-4AE5-A732-1ED112515418}"/>
                  </a:ext>
                </a:extLst>
              </p:cNvPr>
              <p:cNvGrpSpPr/>
              <p:nvPr/>
            </p:nvGrpSpPr>
            <p:grpSpPr>
              <a:xfrm rot="900000">
                <a:off x="5657350" y="4922147"/>
                <a:ext cx="450996" cy="246903"/>
                <a:chOff x="4556773" y="4108449"/>
                <a:chExt cx="567677" cy="310781"/>
              </a:xfrm>
            </p:grpSpPr>
            <p:sp>
              <p:nvSpPr>
                <p:cNvPr id="136" name="四角形: 角を丸くする 135">
                  <a:extLst>
                    <a:ext uri="{FF2B5EF4-FFF2-40B4-BE49-F238E27FC236}">
                      <a16:creationId xmlns:a16="http://schemas.microsoft.com/office/drawing/2014/main" id="{5AAF3C93-F9E5-4FB3-A77F-AB0AE14CE78E}"/>
                    </a:ext>
                  </a:extLst>
                </p:cNvPr>
                <p:cNvSpPr/>
                <p:nvPr/>
              </p:nvSpPr>
              <p:spPr>
                <a:xfrm>
                  <a:off x="4556773" y="4108449"/>
                  <a:ext cx="567677" cy="310781"/>
                </a:xfrm>
                <a:prstGeom prst="roundRect">
                  <a:avLst>
                    <a:gd name="adj" fmla="val 7253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7" name="四角形: 角を丸くする 136">
                  <a:extLst>
                    <a:ext uri="{FF2B5EF4-FFF2-40B4-BE49-F238E27FC236}">
                      <a16:creationId xmlns:a16="http://schemas.microsoft.com/office/drawing/2014/main" id="{75972D1F-BEF7-42E6-8A75-297E7AC4E40A}"/>
                    </a:ext>
                  </a:extLst>
                </p:cNvPr>
                <p:cNvSpPr/>
                <p:nvPr/>
              </p:nvSpPr>
              <p:spPr>
                <a:xfrm>
                  <a:off x="4589948" y="4126706"/>
                  <a:ext cx="504046" cy="274266"/>
                </a:xfrm>
                <a:prstGeom prst="roundRect">
                  <a:avLst>
                    <a:gd name="adj" fmla="val 0"/>
                  </a:avLst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1C2E9D3E-0061-4104-9701-F79714BA9BEB}"/>
                  </a:ext>
                </a:extLst>
              </p:cNvPr>
              <p:cNvGrpSpPr/>
              <p:nvPr/>
            </p:nvGrpSpPr>
            <p:grpSpPr>
              <a:xfrm rot="20694430">
                <a:off x="5770805" y="4820583"/>
                <a:ext cx="312819" cy="244707"/>
                <a:chOff x="5752058" y="4835232"/>
                <a:chExt cx="312819" cy="244707"/>
              </a:xfrm>
            </p:grpSpPr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56B2109F-7DFC-4830-B978-B2A8BEA6A91D}"/>
                    </a:ext>
                  </a:extLst>
                </p:cNvPr>
                <p:cNvSpPr/>
                <p:nvPr/>
              </p:nvSpPr>
              <p:spPr>
                <a:xfrm rot="2700000">
                  <a:off x="5783054" y="4822421"/>
                  <a:ext cx="58690" cy="1206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9A43C363-3AE1-414B-9CAC-9BAEAD92AAC0}"/>
                    </a:ext>
                  </a:extLst>
                </p:cNvPr>
                <p:cNvSpPr/>
                <p:nvPr/>
              </p:nvSpPr>
              <p:spPr>
                <a:xfrm rot="2700000">
                  <a:off x="5843567" y="4852014"/>
                  <a:ext cx="68680" cy="1459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A16F4F5B-D1EA-40AD-937B-9AF865E2C020}"/>
                    </a:ext>
                  </a:extLst>
                </p:cNvPr>
                <p:cNvSpPr/>
                <p:nvPr/>
              </p:nvSpPr>
              <p:spPr>
                <a:xfrm rot="2700000">
                  <a:off x="5903121" y="4905483"/>
                  <a:ext cx="68680" cy="1459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四角形: 角を丸くする 130">
                  <a:extLst>
                    <a:ext uri="{FF2B5EF4-FFF2-40B4-BE49-F238E27FC236}">
                      <a16:creationId xmlns:a16="http://schemas.microsoft.com/office/drawing/2014/main" id="{9347FC5E-AE12-4908-A3FA-684B31E2F88B}"/>
                    </a:ext>
                  </a:extLst>
                </p:cNvPr>
                <p:cNvSpPr/>
                <p:nvPr/>
              </p:nvSpPr>
              <p:spPr>
                <a:xfrm rot="2700000">
                  <a:off x="5954288" y="4980260"/>
                  <a:ext cx="68680" cy="1306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4CAA53F2-34F8-4AD7-B5B8-C887943D200D}"/>
                    </a:ext>
                  </a:extLst>
                </p:cNvPr>
                <p:cNvSpPr/>
                <p:nvPr/>
              </p:nvSpPr>
              <p:spPr>
                <a:xfrm rot="2700000">
                  <a:off x="5793964" y="4804236"/>
                  <a:ext cx="58690" cy="12068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75440E36-A4AC-4BEA-BF22-40F9307C4EE9}"/>
                    </a:ext>
                  </a:extLst>
                </p:cNvPr>
                <p:cNvSpPr/>
                <p:nvPr/>
              </p:nvSpPr>
              <p:spPr>
                <a:xfrm rot="2700000">
                  <a:off x="5854477" y="4833830"/>
                  <a:ext cx="68680" cy="1459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四角形: 角を丸くする 133">
                  <a:extLst>
                    <a:ext uri="{FF2B5EF4-FFF2-40B4-BE49-F238E27FC236}">
                      <a16:creationId xmlns:a16="http://schemas.microsoft.com/office/drawing/2014/main" id="{0550D078-B99A-4C9C-808A-643BCF1A8230}"/>
                    </a:ext>
                  </a:extLst>
                </p:cNvPr>
                <p:cNvSpPr/>
                <p:nvPr/>
              </p:nvSpPr>
              <p:spPr>
                <a:xfrm rot="2700000">
                  <a:off x="5914032" y="4887299"/>
                  <a:ext cx="68680" cy="14592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四角形: 角を丸くする 134">
                  <a:extLst>
                    <a:ext uri="{FF2B5EF4-FFF2-40B4-BE49-F238E27FC236}">
                      <a16:creationId xmlns:a16="http://schemas.microsoft.com/office/drawing/2014/main" id="{CD1BF2F0-8E36-4EAE-97EB-CAA21ADB74AF}"/>
                    </a:ext>
                  </a:extLst>
                </p:cNvPr>
                <p:cNvSpPr/>
                <p:nvPr/>
              </p:nvSpPr>
              <p:spPr>
                <a:xfrm rot="2700000">
                  <a:off x="5965199" y="4962076"/>
                  <a:ext cx="68680" cy="13067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A0992A13-FD28-4B01-8427-14FC3AC3C25A}"/>
                  </a:ext>
                </a:extLst>
              </p:cNvPr>
              <p:cNvSpPr/>
              <p:nvPr/>
            </p:nvSpPr>
            <p:spPr>
              <a:xfrm rot="3600000">
                <a:off x="5881667" y="5076325"/>
                <a:ext cx="86520" cy="150803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E25C65BB-16F6-4EA8-AC94-CAB72DED8A61}"/>
                </a:ext>
              </a:extLst>
            </p:cNvPr>
            <p:cNvSpPr/>
            <p:nvPr/>
          </p:nvSpPr>
          <p:spPr>
            <a:xfrm rot="4350729">
              <a:off x="2111232" y="5458560"/>
              <a:ext cx="312858" cy="4702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8C1EC633-1CDC-4BD7-9671-D606AF569E74}"/>
                </a:ext>
              </a:extLst>
            </p:cNvPr>
            <p:cNvGrpSpPr/>
            <p:nvPr/>
          </p:nvGrpSpPr>
          <p:grpSpPr>
            <a:xfrm>
              <a:off x="2449144" y="5510045"/>
              <a:ext cx="959868" cy="931545"/>
              <a:chOff x="3005072" y="4257675"/>
              <a:chExt cx="959868" cy="698500"/>
            </a:xfrm>
            <a:solidFill>
              <a:srgbClr val="0070C0"/>
            </a:solidFill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21BEA023-3F02-418F-BF16-B0518576FCB6}"/>
                  </a:ext>
                </a:extLst>
              </p:cNvPr>
              <p:cNvSpPr/>
              <p:nvPr/>
            </p:nvSpPr>
            <p:spPr>
              <a:xfrm>
                <a:off x="3068571" y="4257675"/>
                <a:ext cx="896369" cy="69850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361476AA-27C9-4F3A-84F5-ECDEA1D5C65A}"/>
                  </a:ext>
                </a:extLst>
              </p:cNvPr>
              <p:cNvSpPr/>
              <p:nvPr/>
            </p:nvSpPr>
            <p:spPr>
              <a:xfrm>
                <a:off x="3005072" y="4257675"/>
                <a:ext cx="879844" cy="69850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0B8697CF-1897-496B-9BFD-C0022045EF7F}"/>
                </a:ext>
              </a:extLst>
            </p:cNvPr>
            <p:cNvGrpSpPr/>
            <p:nvPr/>
          </p:nvGrpSpPr>
          <p:grpSpPr>
            <a:xfrm>
              <a:off x="1982042" y="4276725"/>
              <a:ext cx="1086530" cy="2160475"/>
              <a:chOff x="104568" y="3694919"/>
              <a:chExt cx="1378514" cy="2741060"/>
            </a:xfrm>
          </p:grpSpPr>
          <p:sp>
            <p:nvSpPr>
              <p:cNvPr id="99" name="雲 391">
                <a:extLst>
                  <a:ext uri="{FF2B5EF4-FFF2-40B4-BE49-F238E27FC236}">
                    <a16:creationId xmlns:a16="http://schemas.microsoft.com/office/drawing/2014/main" id="{F5E8E481-9EDD-4471-8C92-CB6812E118F5}"/>
                  </a:ext>
                </a:extLst>
              </p:cNvPr>
              <p:cNvSpPr/>
              <p:nvPr/>
            </p:nvSpPr>
            <p:spPr>
              <a:xfrm>
                <a:off x="179368" y="3707904"/>
                <a:ext cx="1303714" cy="1093752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969DC7B3-917D-4485-9171-E087392F62DE}"/>
                  </a:ext>
                </a:extLst>
              </p:cNvPr>
              <p:cNvSpPr/>
              <p:nvPr/>
            </p:nvSpPr>
            <p:spPr>
              <a:xfrm>
                <a:off x="19411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7B75A4F2-B9AC-43D0-9960-04643BA210EC}"/>
                  </a:ext>
                </a:extLst>
              </p:cNvPr>
              <p:cNvSpPr/>
              <p:nvPr/>
            </p:nvSpPr>
            <p:spPr>
              <a:xfrm>
                <a:off x="61942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FADB0FE-9E5F-45D6-92BC-CCB8DD5AE816}"/>
                  </a:ext>
                </a:extLst>
              </p:cNvPr>
              <p:cNvSpPr/>
              <p:nvPr/>
            </p:nvSpPr>
            <p:spPr>
              <a:xfrm>
                <a:off x="26015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8698" y="144239"/>
                      <a:pt x="295804" y="144261"/>
                    </a:cubicBezTo>
                    <a:cubicBezTo>
                      <a:pt x="412910" y="144283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円/楕円 27">
                <a:extLst>
                  <a:ext uri="{FF2B5EF4-FFF2-40B4-BE49-F238E27FC236}">
                    <a16:creationId xmlns:a16="http://schemas.microsoft.com/office/drawing/2014/main" id="{E8D29C8B-5B28-4A28-ABF9-98263274D533}"/>
                  </a:ext>
                </a:extLst>
              </p:cNvPr>
              <p:cNvSpPr/>
              <p:nvPr/>
            </p:nvSpPr>
            <p:spPr>
              <a:xfrm>
                <a:off x="419959" y="4864111"/>
                <a:ext cx="296837" cy="1429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B63B9AC-49F3-4F06-B9FC-8CA8ADD3B924}"/>
                  </a:ext>
                </a:extLst>
              </p:cNvPr>
              <p:cNvSpPr/>
              <p:nvPr/>
            </p:nvSpPr>
            <p:spPr>
              <a:xfrm>
                <a:off x="804529" y="5433346"/>
                <a:ext cx="157570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円/楕円 449">
                <a:extLst>
                  <a:ext uri="{FF2B5EF4-FFF2-40B4-BE49-F238E27FC236}">
                    <a16:creationId xmlns:a16="http://schemas.microsoft.com/office/drawing/2014/main" id="{99CBD5D3-FFE4-4BC9-BDFD-7EDDC1214370}"/>
                  </a:ext>
                </a:extLst>
              </p:cNvPr>
              <p:cNvSpPr/>
              <p:nvPr/>
            </p:nvSpPr>
            <p:spPr>
              <a:xfrm>
                <a:off x="307517" y="4629584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FCC3D772-524F-4A0A-831F-0901253FD292}"/>
                  </a:ext>
                </a:extLst>
              </p:cNvPr>
              <p:cNvGrpSpPr/>
              <p:nvPr/>
            </p:nvGrpSpPr>
            <p:grpSpPr>
              <a:xfrm>
                <a:off x="627906" y="4217359"/>
                <a:ext cx="340995" cy="383651"/>
                <a:chOff x="2778435" y="4217359"/>
                <a:chExt cx="340995" cy="383651"/>
              </a:xfrm>
            </p:grpSpPr>
            <p:sp>
              <p:nvSpPr>
                <p:cNvPr id="117" name="円/楕円 457">
                  <a:extLst>
                    <a:ext uri="{FF2B5EF4-FFF2-40B4-BE49-F238E27FC236}">
                      <a16:creationId xmlns:a16="http://schemas.microsoft.com/office/drawing/2014/main" id="{AA62F516-0B55-404A-AB2D-C01495C26855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8" name="円/楕円 459">
                  <a:extLst>
                    <a:ext uri="{FF2B5EF4-FFF2-40B4-BE49-F238E27FC236}">
                      <a16:creationId xmlns:a16="http://schemas.microsoft.com/office/drawing/2014/main" id="{C97A29BC-53A0-4011-B029-C3F27AE64148}"/>
                    </a:ext>
                  </a:extLst>
                </p:cNvPr>
                <p:cNvSpPr/>
                <p:nvPr/>
              </p:nvSpPr>
              <p:spPr>
                <a:xfrm>
                  <a:off x="2846334" y="4424918"/>
                  <a:ext cx="134703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" name="アーチ 118">
                  <a:extLst>
                    <a:ext uri="{FF2B5EF4-FFF2-40B4-BE49-F238E27FC236}">
                      <a16:creationId xmlns:a16="http://schemas.microsoft.com/office/drawing/2014/main" id="{52DF5A29-AE26-4CE2-A83A-9DDD4E7BC7C1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C3ADE542-0FD0-4A39-867F-D388997E8B60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9021E43E-CB3C-4403-AC83-8F8E5375A1B7}"/>
                  </a:ext>
                </a:extLst>
              </p:cNvPr>
              <p:cNvGrpSpPr/>
              <p:nvPr/>
            </p:nvGrpSpPr>
            <p:grpSpPr>
              <a:xfrm>
                <a:off x="216426" y="4217359"/>
                <a:ext cx="217029" cy="383651"/>
                <a:chOff x="2778435" y="4217359"/>
                <a:chExt cx="340995" cy="383651"/>
              </a:xfrm>
            </p:grpSpPr>
            <p:sp>
              <p:nvSpPr>
                <p:cNvPr id="113" name="円/楕円 457">
                  <a:extLst>
                    <a:ext uri="{FF2B5EF4-FFF2-40B4-BE49-F238E27FC236}">
                      <a16:creationId xmlns:a16="http://schemas.microsoft.com/office/drawing/2014/main" id="{104BED66-AF4D-4497-B136-0B2B9FD93F72}"/>
                    </a:ext>
                  </a:extLst>
                </p:cNvPr>
                <p:cNvSpPr/>
                <p:nvPr/>
              </p:nvSpPr>
              <p:spPr>
                <a:xfrm>
                  <a:off x="2830712" y="4309147"/>
                  <a:ext cx="210357" cy="2918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459">
                  <a:extLst>
                    <a:ext uri="{FF2B5EF4-FFF2-40B4-BE49-F238E27FC236}">
                      <a16:creationId xmlns:a16="http://schemas.microsoft.com/office/drawing/2014/main" id="{878A2497-7582-4730-B88A-1769AC43E514}"/>
                    </a:ext>
                  </a:extLst>
                </p:cNvPr>
                <p:cNvSpPr/>
                <p:nvPr/>
              </p:nvSpPr>
              <p:spPr>
                <a:xfrm>
                  <a:off x="2864631" y="4424918"/>
                  <a:ext cx="134704" cy="15388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アーチ 114">
                  <a:extLst>
                    <a:ext uri="{FF2B5EF4-FFF2-40B4-BE49-F238E27FC236}">
                      <a16:creationId xmlns:a16="http://schemas.microsoft.com/office/drawing/2014/main" id="{E970F904-4C72-4A97-A047-E21C33FACA5C}"/>
                    </a:ext>
                  </a:extLst>
                </p:cNvPr>
                <p:cNvSpPr/>
                <p:nvPr/>
              </p:nvSpPr>
              <p:spPr>
                <a:xfrm>
                  <a:off x="2778435" y="4217359"/>
                  <a:ext cx="340995" cy="169689"/>
                </a:xfrm>
                <a:prstGeom prst="blockArc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82AE498E-D77C-4C76-AB7D-89812E826703}"/>
                    </a:ext>
                  </a:extLst>
                </p:cNvPr>
                <p:cNvSpPr/>
                <p:nvPr/>
              </p:nvSpPr>
              <p:spPr>
                <a:xfrm>
                  <a:off x="2848822" y="4307808"/>
                  <a:ext cx="174138" cy="68870"/>
                </a:xfrm>
                <a:custGeom>
                  <a:avLst/>
                  <a:gdLst>
                    <a:gd name="connsiteX0" fmla="*/ 87069 w 174138"/>
                    <a:gd name="connsiteY0" fmla="*/ 0 h 68870"/>
                    <a:gd name="connsiteX1" fmla="*/ 161442 w 174138"/>
                    <a:gd name="connsiteY1" fmla="*/ 42743 h 68870"/>
                    <a:gd name="connsiteX2" fmla="*/ 174138 w 174138"/>
                    <a:gd name="connsiteY2" fmla="*/ 68870 h 68870"/>
                    <a:gd name="connsiteX3" fmla="*/ 87069 w 174138"/>
                    <a:gd name="connsiteY3" fmla="*/ 56462 h 68870"/>
                    <a:gd name="connsiteX4" fmla="*/ 0 w 174138"/>
                    <a:gd name="connsiteY4" fmla="*/ 68870 h 68870"/>
                    <a:gd name="connsiteX5" fmla="*/ 12696 w 174138"/>
                    <a:gd name="connsiteY5" fmla="*/ 42743 h 68870"/>
                    <a:gd name="connsiteX6" fmla="*/ 87069 w 174138"/>
                    <a:gd name="connsiteY6" fmla="*/ 0 h 68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138" h="68870">
                      <a:moveTo>
                        <a:pt x="87069" y="0"/>
                      </a:moveTo>
                      <a:cubicBezTo>
                        <a:pt x="116114" y="0"/>
                        <a:pt x="142408" y="16334"/>
                        <a:pt x="161442" y="42743"/>
                      </a:cubicBezTo>
                      <a:lnTo>
                        <a:pt x="174138" y="68870"/>
                      </a:lnTo>
                      <a:lnTo>
                        <a:pt x="87069" y="56462"/>
                      </a:lnTo>
                      <a:lnTo>
                        <a:pt x="0" y="68870"/>
                      </a:lnTo>
                      <a:lnTo>
                        <a:pt x="12696" y="42743"/>
                      </a:lnTo>
                      <a:cubicBezTo>
                        <a:pt x="31730" y="16334"/>
                        <a:pt x="58025" y="0"/>
                        <a:pt x="8706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C8797AC1-72A6-4364-801C-362426338162}"/>
                  </a:ext>
                </a:extLst>
              </p:cNvPr>
              <p:cNvSpPr/>
              <p:nvPr/>
            </p:nvSpPr>
            <p:spPr>
              <a:xfrm rot="18900000" flipH="1">
                <a:off x="816053" y="3749292"/>
                <a:ext cx="433280" cy="886995"/>
              </a:xfrm>
              <a:prstGeom prst="moon">
                <a:avLst>
                  <a:gd name="adj" fmla="val 566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月 400">
                <a:extLst>
                  <a:ext uri="{FF2B5EF4-FFF2-40B4-BE49-F238E27FC236}">
                    <a16:creationId xmlns:a16="http://schemas.microsoft.com/office/drawing/2014/main" id="{3706E12A-374A-4F31-B4EE-5405BBEE521A}"/>
                  </a:ext>
                </a:extLst>
              </p:cNvPr>
              <p:cNvSpPr/>
              <p:nvPr/>
            </p:nvSpPr>
            <p:spPr>
              <a:xfrm rot="18900000" flipH="1">
                <a:off x="854164" y="3836120"/>
                <a:ext cx="187692" cy="886996"/>
              </a:xfrm>
              <a:custGeom>
                <a:avLst/>
                <a:gdLst>
                  <a:gd name="connsiteX0" fmla="*/ 433280 w 433280"/>
                  <a:gd name="connsiteY0" fmla="*/ 886995 h 886995"/>
                  <a:gd name="connsiteX1" fmla="*/ 0 w 433280"/>
                  <a:gd name="connsiteY1" fmla="*/ 443497 h 886995"/>
                  <a:gd name="connsiteX2" fmla="*/ 433280 w 433280"/>
                  <a:gd name="connsiteY2" fmla="*/ -1 h 886995"/>
                  <a:gd name="connsiteX3" fmla="*/ 245588 w 433280"/>
                  <a:gd name="connsiteY3" fmla="*/ 443497 h 886995"/>
                  <a:gd name="connsiteX4" fmla="*/ 433280 w 433280"/>
                  <a:gd name="connsiteY4" fmla="*/ 886995 h 886995"/>
                  <a:gd name="connsiteX0" fmla="*/ 0 w 433280"/>
                  <a:gd name="connsiteY0" fmla="*/ 443498 h 886996"/>
                  <a:gd name="connsiteX1" fmla="*/ 433280 w 433280"/>
                  <a:gd name="connsiteY1" fmla="*/ 0 h 886996"/>
                  <a:gd name="connsiteX2" fmla="*/ 245588 w 433280"/>
                  <a:gd name="connsiteY2" fmla="*/ 443498 h 886996"/>
                  <a:gd name="connsiteX3" fmla="*/ 433280 w 433280"/>
                  <a:gd name="connsiteY3" fmla="*/ 886996 h 886996"/>
                  <a:gd name="connsiteX4" fmla="*/ 91440 w 433280"/>
                  <a:gd name="connsiteY4" fmla="*/ 534938 h 886996"/>
                  <a:gd name="connsiteX0" fmla="*/ 364914 w 364914"/>
                  <a:gd name="connsiteY0" fmla="*/ 0 h 886996"/>
                  <a:gd name="connsiteX1" fmla="*/ 177222 w 364914"/>
                  <a:gd name="connsiteY1" fmla="*/ 443498 h 886996"/>
                  <a:gd name="connsiteX2" fmla="*/ 364914 w 364914"/>
                  <a:gd name="connsiteY2" fmla="*/ 886996 h 886996"/>
                  <a:gd name="connsiteX3" fmla="*/ 23074 w 364914"/>
                  <a:gd name="connsiteY3" fmla="*/ 534938 h 886996"/>
                  <a:gd name="connsiteX0" fmla="*/ 187692 w 187692"/>
                  <a:gd name="connsiteY0" fmla="*/ 0 h 886996"/>
                  <a:gd name="connsiteX1" fmla="*/ 0 w 187692"/>
                  <a:gd name="connsiteY1" fmla="*/ 443498 h 886996"/>
                  <a:gd name="connsiteX2" fmla="*/ 187692 w 187692"/>
                  <a:gd name="connsiteY2" fmla="*/ 886996 h 886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7692" h="886996">
                    <a:moveTo>
                      <a:pt x="187692" y="0"/>
                    </a:moveTo>
                    <a:cubicBezTo>
                      <a:pt x="67940" y="114931"/>
                      <a:pt x="0" y="275468"/>
                      <a:pt x="0" y="443498"/>
                    </a:cubicBezTo>
                    <a:cubicBezTo>
                      <a:pt x="0" y="611528"/>
                      <a:pt x="67941" y="772065"/>
                      <a:pt x="187692" y="886996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C24FD86-18B9-48D6-B451-07743E6E8D5C}"/>
                  </a:ext>
                </a:extLst>
              </p:cNvPr>
              <p:cNvSpPr/>
              <p:nvPr/>
            </p:nvSpPr>
            <p:spPr>
              <a:xfrm>
                <a:off x="104568" y="3694919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円/楕円 368">
                <a:extLst>
                  <a:ext uri="{FF2B5EF4-FFF2-40B4-BE49-F238E27FC236}">
                    <a16:creationId xmlns:a16="http://schemas.microsoft.com/office/drawing/2014/main" id="{C795C7D6-C1A8-4A31-9F76-191F1D00FCA2}"/>
                  </a:ext>
                </a:extLst>
              </p:cNvPr>
              <p:cNvSpPr/>
              <p:nvPr/>
            </p:nvSpPr>
            <p:spPr>
              <a:xfrm rot="900000" flipH="1">
                <a:off x="110993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円/楕円 369">
                <a:extLst>
                  <a:ext uri="{FF2B5EF4-FFF2-40B4-BE49-F238E27FC236}">
                    <a16:creationId xmlns:a16="http://schemas.microsoft.com/office/drawing/2014/main" id="{8FAB4328-1332-4086-B4BF-1AB65700F2EF}"/>
                  </a:ext>
                </a:extLst>
              </p:cNvPr>
              <p:cNvSpPr/>
              <p:nvPr/>
            </p:nvSpPr>
            <p:spPr>
              <a:xfrm rot="900000" flipH="1">
                <a:off x="116292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407B894B-3B59-49DA-B4BC-4F68D28A9BEB}"/>
                </a:ext>
              </a:extLst>
            </p:cNvPr>
            <p:cNvGrpSpPr/>
            <p:nvPr/>
          </p:nvGrpSpPr>
          <p:grpSpPr>
            <a:xfrm>
              <a:off x="1966480" y="5965027"/>
              <a:ext cx="1057498" cy="339062"/>
              <a:chOff x="1966480" y="3059902"/>
              <a:chExt cx="1057498" cy="339062"/>
            </a:xfrm>
          </p:grpSpPr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FBCBB1FE-4126-49B0-A8DE-5AAA8588F93C}"/>
                  </a:ext>
                </a:extLst>
              </p:cNvPr>
              <p:cNvGrpSpPr/>
              <p:nvPr/>
            </p:nvGrpSpPr>
            <p:grpSpPr>
              <a:xfrm>
                <a:off x="1968091" y="3059902"/>
                <a:ext cx="152581" cy="245345"/>
                <a:chOff x="3696965" y="3132430"/>
                <a:chExt cx="140232" cy="212394"/>
              </a:xfrm>
            </p:grpSpPr>
            <p:sp>
              <p:nvSpPr>
                <p:cNvPr id="96" name="四角形: 角を丸くする 95">
                  <a:extLst>
                    <a:ext uri="{FF2B5EF4-FFF2-40B4-BE49-F238E27FC236}">
                      <a16:creationId xmlns:a16="http://schemas.microsoft.com/office/drawing/2014/main" id="{04D42D59-6F5E-46AF-8DE7-FCAF07C3373C}"/>
                    </a:ext>
                  </a:extLst>
                </p:cNvPr>
                <p:cNvSpPr/>
                <p:nvPr/>
              </p:nvSpPr>
              <p:spPr>
                <a:xfrm rot="19800000">
                  <a:off x="3785701" y="3187552"/>
                  <a:ext cx="51496" cy="1444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四角形: 角を丸くする 96">
                  <a:extLst>
                    <a:ext uri="{FF2B5EF4-FFF2-40B4-BE49-F238E27FC236}">
                      <a16:creationId xmlns:a16="http://schemas.microsoft.com/office/drawing/2014/main" id="{F015DECB-ED6E-45AF-BAB6-F4F4FD1C67FE}"/>
                    </a:ext>
                  </a:extLst>
                </p:cNvPr>
                <p:cNvSpPr/>
                <p:nvPr/>
              </p:nvSpPr>
              <p:spPr>
                <a:xfrm>
                  <a:off x="3744758" y="3157376"/>
                  <a:ext cx="60516" cy="18744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" name="四角形: 角を丸くする 97">
                  <a:extLst>
                    <a:ext uri="{FF2B5EF4-FFF2-40B4-BE49-F238E27FC236}">
                      <a16:creationId xmlns:a16="http://schemas.microsoft.com/office/drawing/2014/main" id="{6C3860D5-4D14-445F-A5F5-488250578406}"/>
                    </a:ext>
                  </a:extLst>
                </p:cNvPr>
                <p:cNvSpPr/>
                <p:nvPr/>
              </p:nvSpPr>
              <p:spPr>
                <a:xfrm rot="2634547">
                  <a:off x="3696965" y="3132430"/>
                  <a:ext cx="60517" cy="2033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1571714-1464-4EC9-A1F6-C1B163ECB55E}"/>
                  </a:ext>
                </a:extLst>
              </p:cNvPr>
              <p:cNvSpPr/>
              <p:nvPr/>
            </p:nvSpPr>
            <p:spPr>
              <a:xfrm>
                <a:off x="1966480" y="3060657"/>
                <a:ext cx="1057498" cy="338307"/>
              </a:xfrm>
              <a:custGeom>
                <a:avLst/>
                <a:gdLst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2705 w 1057498"/>
                  <a:gd name="connsiteY7" fmla="*/ 259705 h 338307"/>
                  <a:gd name="connsiteX8" fmla="*/ 1056977 w 1057498"/>
                  <a:gd name="connsiteY8" fmla="*/ 275694 h 338307"/>
                  <a:gd name="connsiteX9" fmla="*/ 1056976 w 1057498"/>
                  <a:gd name="connsiteY9" fmla="*/ 275692 h 338307"/>
                  <a:gd name="connsiteX10" fmla="*/ 907395 w 1057498"/>
                  <a:gd name="connsiteY10" fmla="*/ 332219 h 338307"/>
                  <a:gd name="connsiteX11" fmla="*/ 303273 w 1057498"/>
                  <a:gd name="connsiteY11" fmla="*/ 140087 h 338307"/>
                  <a:gd name="connsiteX12" fmla="*/ 303967 w 1057498"/>
                  <a:gd name="connsiteY12" fmla="*/ 137495 h 338307"/>
                  <a:gd name="connsiteX13" fmla="*/ 294303 w 1057498"/>
                  <a:gd name="connsiteY13" fmla="*/ 140796 h 338307"/>
                  <a:gd name="connsiteX14" fmla="*/ 225258 w 1057498"/>
                  <a:gd name="connsiteY14" fmla="*/ 147859 h 338307"/>
                  <a:gd name="connsiteX15" fmla="*/ 99830 w 1057498"/>
                  <a:gd name="connsiteY15" fmla="*/ 121536 h 338307"/>
                  <a:gd name="connsiteX16" fmla="*/ 98623 w 1057498"/>
                  <a:gd name="connsiteY16" fmla="*/ 120627 h 338307"/>
                  <a:gd name="connsiteX17" fmla="*/ 64054 w 1057498"/>
                  <a:gd name="connsiteY17" fmla="*/ 230891 h 338307"/>
                  <a:gd name="connsiteX18" fmla="*/ 47347 w 1057498"/>
                  <a:gd name="connsiteY18" fmla="*/ 251647 h 338307"/>
                  <a:gd name="connsiteX19" fmla="*/ 22196 w 1057498"/>
                  <a:gd name="connsiteY19" fmla="*/ 253324 h 338307"/>
                  <a:gd name="connsiteX20" fmla="*/ 3333 w 1057498"/>
                  <a:gd name="connsiteY20" fmla="*/ 234942 h 338307"/>
                  <a:gd name="connsiteX21" fmla="*/ 1808 w 1057498"/>
                  <a:gd name="connsiteY21" fmla="*/ 207268 h 338307"/>
                  <a:gd name="connsiteX22" fmla="*/ 48285 w 1057498"/>
                  <a:gd name="connsiteY22" fmla="*/ 59010 h 338307"/>
                  <a:gd name="connsiteX23" fmla="*/ 47877 w 1057498"/>
                  <a:gd name="connsiteY23" fmla="*/ 57986 h 338307"/>
                  <a:gd name="connsiteX24" fmla="*/ 225258 w 1057498"/>
                  <a:gd name="connsiteY24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7498 w 1057498"/>
                  <a:gd name="connsiteY6" fmla="*/ 259705 h 338307"/>
                  <a:gd name="connsiteX7" fmla="*/ 1056977 w 1057498"/>
                  <a:gd name="connsiteY7" fmla="*/ 275694 h 338307"/>
                  <a:gd name="connsiteX8" fmla="*/ 1056976 w 1057498"/>
                  <a:gd name="connsiteY8" fmla="*/ 275692 h 338307"/>
                  <a:gd name="connsiteX9" fmla="*/ 907395 w 1057498"/>
                  <a:gd name="connsiteY9" fmla="*/ 332219 h 338307"/>
                  <a:gd name="connsiteX10" fmla="*/ 303273 w 1057498"/>
                  <a:gd name="connsiteY10" fmla="*/ 140087 h 338307"/>
                  <a:gd name="connsiteX11" fmla="*/ 303967 w 1057498"/>
                  <a:gd name="connsiteY11" fmla="*/ 137495 h 338307"/>
                  <a:gd name="connsiteX12" fmla="*/ 294303 w 1057498"/>
                  <a:gd name="connsiteY12" fmla="*/ 140796 h 338307"/>
                  <a:gd name="connsiteX13" fmla="*/ 225258 w 1057498"/>
                  <a:gd name="connsiteY13" fmla="*/ 147859 h 338307"/>
                  <a:gd name="connsiteX14" fmla="*/ 99830 w 1057498"/>
                  <a:gd name="connsiteY14" fmla="*/ 121536 h 338307"/>
                  <a:gd name="connsiteX15" fmla="*/ 98623 w 1057498"/>
                  <a:gd name="connsiteY15" fmla="*/ 120627 h 338307"/>
                  <a:gd name="connsiteX16" fmla="*/ 64054 w 1057498"/>
                  <a:gd name="connsiteY16" fmla="*/ 230891 h 338307"/>
                  <a:gd name="connsiteX17" fmla="*/ 47347 w 1057498"/>
                  <a:gd name="connsiteY17" fmla="*/ 251647 h 338307"/>
                  <a:gd name="connsiteX18" fmla="*/ 22196 w 1057498"/>
                  <a:gd name="connsiteY18" fmla="*/ 253324 h 338307"/>
                  <a:gd name="connsiteX19" fmla="*/ 3333 w 1057498"/>
                  <a:gd name="connsiteY19" fmla="*/ 234942 h 338307"/>
                  <a:gd name="connsiteX20" fmla="*/ 1808 w 1057498"/>
                  <a:gd name="connsiteY20" fmla="*/ 207268 h 338307"/>
                  <a:gd name="connsiteX21" fmla="*/ 48285 w 1057498"/>
                  <a:gd name="connsiteY21" fmla="*/ 59010 h 338307"/>
                  <a:gd name="connsiteX22" fmla="*/ 47877 w 1057498"/>
                  <a:gd name="connsiteY22" fmla="*/ 57986 h 338307"/>
                  <a:gd name="connsiteX23" fmla="*/ 225258 w 1057498"/>
                  <a:gd name="connsiteY23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94303 w 1057498"/>
                  <a:gd name="connsiteY11" fmla="*/ 140796 h 338307"/>
                  <a:gd name="connsiteX12" fmla="*/ 225258 w 1057498"/>
                  <a:gd name="connsiteY12" fmla="*/ 147859 h 338307"/>
                  <a:gd name="connsiteX13" fmla="*/ 99830 w 1057498"/>
                  <a:gd name="connsiteY13" fmla="*/ 121536 h 338307"/>
                  <a:gd name="connsiteX14" fmla="*/ 98623 w 1057498"/>
                  <a:gd name="connsiteY14" fmla="*/ 120627 h 338307"/>
                  <a:gd name="connsiteX15" fmla="*/ 64054 w 1057498"/>
                  <a:gd name="connsiteY15" fmla="*/ 230891 h 338307"/>
                  <a:gd name="connsiteX16" fmla="*/ 47347 w 1057498"/>
                  <a:gd name="connsiteY16" fmla="*/ 251647 h 338307"/>
                  <a:gd name="connsiteX17" fmla="*/ 22196 w 1057498"/>
                  <a:gd name="connsiteY17" fmla="*/ 253324 h 338307"/>
                  <a:gd name="connsiteX18" fmla="*/ 3333 w 1057498"/>
                  <a:gd name="connsiteY18" fmla="*/ 234942 h 338307"/>
                  <a:gd name="connsiteX19" fmla="*/ 1808 w 1057498"/>
                  <a:gd name="connsiteY19" fmla="*/ 207268 h 338307"/>
                  <a:gd name="connsiteX20" fmla="*/ 48285 w 1057498"/>
                  <a:gd name="connsiteY20" fmla="*/ 59010 h 338307"/>
                  <a:gd name="connsiteX21" fmla="*/ 47877 w 1057498"/>
                  <a:gd name="connsiteY21" fmla="*/ 57986 h 338307"/>
                  <a:gd name="connsiteX22" fmla="*/ 225258 w 1057498"/>
                  <a:gd name="connsiteY22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303967 w 1057498"/>
                  <a:gd name="connsiteY10" fmla="*/ 137495 h 338307"/>
                  <a:gd name="connsiteX11" fmla="*/ 225258 w 1057498"/>
                  <a:gd name="connsiteY11" fmla="*/ 147859 h 338307"/>
                  <a:gd name="connsiteX12" fmla="*/ 99830 w 1057498"/>
                  <a:gd name="connsiteY12" fmla="*/ 121536 h 338307"/>
                  <a:gd name="connsiteX13" fmla="*/ 98623 w 1057498"/>
                  <a:gd name="connsiteY13" fmla="*/ 120627 h 338307"/>
                  <a:gd name="connsiteX14" fmla="*/ 64054 w 1057498"/>
                  <a:gd name="connsiteY14" fmla="*/ 230891 h 338307"/>
                  <a:gd name="connsiteX15" fmla="*/ 47347 w 1057498"/>
                  <a:gd name="connsiteY15" fmla="*/ 251647 h 338307"/>
                  <a:gd name="connsiteX16" fmla="*/ 22196 w 1057498"/>
                  <a:gd name="connsiteY16" fmla="*/ 253324 h 338307"/>
                  <a:gd name="connsiteX17" fmla="*/ 3333 w 1057498"/>
                  <a:gd name="connsiteY17" fmla="*/ 234942 h 338307"/>
                  <a:gd name="connsiteX18" fmla="*/ 1808 w 1057498"/>
                  <a:gd name="connsiteY18" fmla="*/ 207268 h 338307"/>
                  <a:gd name="connsiteX19" fmla="*/ 48285 w 1057498"/>
                  <a:gd name="connsiteY19" fmla="*/ 59010 h 338307"/>
                  <a:gd name="connsiteX20" fmla="*/ 47877 w 1057498"/>
                  <a:gd name="connsiteY20" fmla="*/ 57986 h 338307"/>
                  <a:gd name="connsiteX21" fmla="*/ 225258 w 1057498"/>
                  <a:gd name="connsiteY21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362052 w 1057498"/>
                  <a:gd name="connsiteY2" fmla="*/ 15644 h 338307"/>
                  <a:gd name="connsiteX3" fmla="*/ 839064 w 1057498"/>
                  <a:gd name="connsiteY3" fmla="*/ 125169 h 338307"/>
                  <a:gd name="connsiteX4" fmla="*/ 839064 w 1057498"/>
                  <a:gd name="connsiteY4" fmla="*/ 13072 h 338307"/>
                  <a:gd name="connsiteX5" fmla="*/ 1057498 w 1057498"/>
                  <a:gd name="connsiteY5" fmla="*/ 13072 h 338307"/>
                  <a:gd name="connsiteX6" fmla="*/ 1056977 w 1057498"/>
                  <a:gd name="connsiteY6" fmla="*/ 275694 h 338307"/>
                  <a:gd name="connsiteX7" fmla="*/ 1056976 w 1057498"/>
                  <a:gd name="connsiteY7" fmla="*/ 275692 h 338307"/>
                  <a:gd name="connsiteX8" fmla="*/ 907395 w 1057498"/>
                  <a:gd name="connsiteY8" fmla="*/ 332219 h 338307"/>
                  <a:gd name="connsiteX9" fmla="*/ 303273 w 1057498"/>
                  <a:gd name="connsiteY9" fmla="*/ 140087 h 338307"/>
                  <a:gd name="connsiteX10" fmla="*/ 225258 w 1057498"/>
                  <a:gd name="connsiteY10" fmla="*/ 147859 h 338307"/>
                  <a:gd name="connsiteX11" fmla="*/ 99830 w 1057498"/>
                  <a:gd name="connsiteY11" fmla="*/ 121536 h 338307"/>
                  <a:gd name="connsiteX12" fmla="*/ 98623 w 1057498"/>
                  <a:gd name="connsiteY12" fmla="*/ 120627 h 338307"/>
                  <a:gd name="connsiteX13" fmla="*/ 64054 w 1057498"/>
                  <a:gd name="connsiteY13" fmla="*/ 230891 h 338307"/>
                  <a:gd name="connsiteX14" fmla="*/ 47347 w 1057498"/>
                  <a:gd name="connsiteY14" fmla="*/ 251647 h 338307"/>
                  <a:gd name="connsiteX15" fmla="*/ 22196 w 1057498"/>
                  <a:gd name="connsiteY15" fmla="*/ 253324 h 338307"/>
                  <a:gd name="connsiteX16" fmla="*/ 3333 w 1057498"/>
                  <a:gd name="connsiteY16" fmla="*/ 234942 h 338307"/>
                  <a:gd name="connsiteX17" fmla="*/ 1808 w 1057498"/>
                  <a:gd name="connsiteY17" fmla="*/ 207268 h 338307"/>
                  <a:gd name="connsiteX18" fmla="*/ 48285 w 1057498"/>
                  <a:gd name="connsiteY18" fmla="*/ 59010 h 338307"/>
                  <a:gd name="connsiteX19" fmla="*/ 47877 w 1057498"/>
                  <a:gd name="connsiteY19" fmla="*/ 57986 h 338307"/>
                  <a:gd name="connsiteX20" fmla="*/ 225258 w 1057498"/>
                  <a:gd name="connsiteY20" fmla="*/ 0 h 338307"/>
                  <a:gd name="connsiteX0" fmla="*/ 225258 w 1057498"/>
                  <a:gd name="connsiteY0" fmla="*/ 0 h 338307"/>
                  <a:gd name="connsiteX1" fmla="*/ 350686 w 1057498"/>
                  <a:gd name="connsiteY1" fmla="*/ 10380 h 338307"/>
                  <a:gd name="connsiteX2" fmla="*/ 839064 w 1057498"/>
                  <a:gd name="connsiteY2" fmla="*/ 125169 h 338307"/>
                  <a:gd name="connsiteX3" fmla="*/ 839064 w 1057498"/>
                  <a:gd name="connsiteY3" fmla="*/ 13072 h 338307"/>
                  <a:gd name="connsiteX4" fmla="*/ 1057498 w 1057498"/>
                  <a:gd name="connsiteY4" fmla="*/ 13072 h 338307"/>
                  <a:gd name="connsiteX5" fmla="*/ 1056977 w 1057498"/>
                  <a:gd name="connsiteY5" fmla="*/ 275694 h 338307"/>
                  <a:gd name="connsiteX6" fmla="*/ 1056976 w 1057498"/>
                  <a:gd name="connsiteY6" fmla="*/ 275692 h 338307"/>
                  <a:gd name="connsiteX7" fmla="*/ 907395 w 1057498"/>
                  <a:gd name="connsiteY7" fmla="*/ 332219 h 338307"/>
                  <a:gd name="connsiteX8" fmla="*/ 303273 w 1057498"/>
                  <a:gd name="connsiteY8" fmla="*/ 140087 h 338307"/>
                  <a:gd name="connsiteX9" fmla="*/ 225258 w 1057498"/>
                  <a:gd name="connsiteY9" fmla="*/ 147859 h 338307"/>
                  <a:gd name="connsiteX10" fmla="*/ 99830 w 1057498"/>
                  <a:gd name="connsiteY10" fmla="*/ 121536 h 338307"/>
                  <a:gd name="connsiteX11" fmla="*/ 98623 w 1057498"/>
                  <a:gd name="connsiteY11" fmla="*/ 120627 h 338307"/>
                  <a:gd name="connsiteX12" fmla="*/ 64054 w 1057498"/>
                  <a:gd name="connsiteY12" fmla="*/ 230891 h 338307"/>
                  <a:gd name="connsiteX13" fmla="*/ 47347 w 1057498"/>
                  <a:gd name="connsiteY13" fmla="*/ 251647 h 338307"/>
                  <a:gd name="connsiteX14" fmla="*/ 22196 w 1057498"/>
                  <a:gd name="connsiteY14" fmla="*/ 253324 h 338307"/>
                  <a:gd name="connsiteX15" fmla="*/ 3333 w 1057498"/>
                  <a:gd name="connsiteY15" fmla="*/ 234942 h 338307"/>
                  <a:gd name="connsiteX16" fmla="*/ 1808 w 1057498"/>
                  <a:gd name="connsiteY16" fmla="*/ 207268 h 338307"/>
                  <a:gd name="connsiteX17" fmla="*/ 48285 w 1057498"/>
                  <a:gd name="connsiteY17" fmla="*/ 59010 h 338307"/>
                  <a:gd name="connsiteX18" fmla="*/ 47877 w 1057498"/>
                  <a:gd name="connsiteY18" fmla="*/ 57986 h 338307"/>
                  <a:gd name="connsiteX19" fmla="*/ 225258 w 1057498"/>
                  <a:gd name="connsiteY19" fmla="*/ 0 h 338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7498" h="338307">
                    <a:moveTo>
                      <a:pt x="225258" y="0"/>
                    </a:moveTo>
                    <a:cubicBezTo>
                      <a:pt x="274241" y="0"/>
                      <a:pt x="318586" y="2088"/>
                      <a:pt x="350686" y="10380"/>
                    </a:cubicBezTo>
                    <a:lnTo>
                      <a:pt x="839064" y="125169"/>
                    </a:lnTo>
                    <a:lnTo>
                      <a:pt x="839064" y="13072"/>
                    </a:lnTo>
                    <a:lnTo>
                      <a:pt x="1057498" y="13072"/>
                    </a:lnTo>
                    <a:cubicBezTo>
                      <a:pt x="1057324" y="100613"/>
                      <a:pt x="1057151" y="188153"/>
                      <a:pt x="1056977" y="275694"/>
                    </a:cubicBezTo>
                    <a:cubicBezTo>
                      <a:pt x="1056977" y="275693"/>
                      <a:pt x="1056976" y="275693"/>
                      <a:pt x="1056976" y="275692"/>
                    </a:cubicBezTo>
                    <a:cubicBezTo>
                      <a:pt x="1043638" y="325473"/>
                      <a:pt x="976670" y="350781"/>
                      <a:pt x="907395" y="332219"/>
                    </a:cubicBezTo>
                    <a:lnTo>
                      <a:pt x="303273" y="140087"/>
                    </a:lnTo>
                    <a:lnTo>
                      <a:pt x="225258" y="147859"/>
                    </a:lnTo>
                    <a:cubicBezTo>
                      <a:pt x="176276" y="147859"/>
                      <a:pt x="131930" y="137800"/>
                      <a:pt x="99830" y="121536"/>
                    </a:cubicBezTo>
                    <a:lnTo>
                      <a:pt x="98623" y="120627"/>
                    </a:lnTo>
                    <a:lnTo>
                      <a:pt x="64054" y="230891"/>
                    </a:lnTo>
                    <a:cubicBezTo>
                      <a:pt x="61090" y="240348"/>
                      <a:pt x="54922" y="247587"/>
                      <a:pt x="47347" y="251647"/>
                    </a:cubicBezTo>
                    <a:lnTo>
                      <a:pt x="22196" y="253324"/>
                    </a:lnTo>
                    <a:lnTo>
                      <a:pt x="3333" y="234942"/>
                    </a:lnTo>
                    <a:cubicBezTo>
                      <a:pt x="-357" y="226607"/>
                      <a:pt x="-1156" y="216724"/>
                      <a:pt x="1808" y="207268"/>
                    </a:cubicBezTo>
                    <a:lnTo>
                      <a:pt x="48285" y="59010"/>
                    </a:lnTo>
                    <a:lnTo>
                      <a:pt x="47877" y="57986"/>
                    </a:lnTo>
                    <a:cubicBezTo>
                      <a:pt x="47877" y="8350"/>
                      <a:pt x="127293" y="0"/>
                      <a:pt x="225258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A91C06BD-2645-4665-826A-3798C07E92A1}"/>
                </a:ext>
              </a:extLst>
            </p:cNvPr>
            <p:cNvSpPr/>
            <p:nvPr/>
          </p:nvSpPr>
          <p:spPr>
            <a:xfrm>
              <a:off x="2744264" y="5570783"/>
              <a:ext cx="312858" cy="47024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B79EEB1B-0878-47B6-9FC0-0F73425A0F0A}"/>
                </a:ext>
              </a:extLst>
            </p:cNvPr>
            <p:cNvGrpSpPr/>
            <p:nvPr/>
          </p:nvGrpSpPr>
          <p:grpSpPr>
            <a:xfrm>
              <a:off x="652785" y="6289712"/>
              <a:ext cx="2072267" cy="151878"/>
              <a:chOff x="652785" y="3384587"/>
              <a:chExt cx="2072267" cy="151878"/>
            </a:xfrm>
          </p:grpSpPr>
          <p:sp>
            <p:nvSpPr>
              <p:cNvPr id="92" name="正方形/長方形 91">
                <a:extLst>
                  <a:ext uri="{FF2B5EF4-FFF2-40B4-BE49-F238E27FC236}">
                    <a16:creationId xmlns:a16="http://schemas.microsoft.com/office/drawing/2014/main" id="{E4C99D76-FF1E-4B7B-B52E-AEDC1D7414C4}"/>
                  </a:ext>
                </a:extLst>
              </p:cNvPr>
              <p:cNvSpPr/>
              <p:nvPr/>
            </p:nvSpPr>
            <p:spPr>
              <a:xfrm>
                <a:off x="652785" y="3384587"/>
                <a:ext cx="771778" cy="151878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A4740A3A-8FF2-4A2A-8A29-B96F0FAA5718}"/>
                  </a:ext>
                </a:extLst>
              </p:cNvPr>
              <p:cNvSpPr/>
              <p:nvPr/>
            </p:nvSpPr>
            <p:spPr>
              <a:xfrm>
                <a:off x="1424562" y="3384587"/>
                <a:ext cx="1300490" cy="15187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D630DFB6-B53C-44CC-8DB5-BA5E2D5D0E71}"/>
                </a:ext>
              </a:extLst>
            </p:cNvPr>
            <p:cNvGrpSpPr/>
            <p:nvPr/>
          </p:nvGrpSpPr>
          <p:grpSpPr>
            <a:xfrm>
              <a:off x="621763" y="5297089"/>
              <a:ext cx="1775106" cy="984718"/>
              <a:chOff x="743345" y="2545926"/>
              <a:chExt cx="1497565" cy="830756"/>
            </a:xfrm>
            <a:solidFill>
              <a:schemeClr val="bg1">
                <a:lumMod val="65000"/>
              </a:schemeClr>
            </a:solidFill>
          </p:grpSpPr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E234947B-F177-4857-87CE-C39CFDA7846A}"/>
                  </a:ext>
                </a:extLst>
              </p:cNvPr>
              <p:cNvSpPr/>
              <p:nvPr/>
            </p:nvSpPr>
            <p:spPr>
              <a:xfrm>
                <a:off x="1719638" y="3282951"/>
                <a:ext cx="415526" cy="74682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F855ACCF-D99F-4304-953A-D57308C2D771}"/>
                  </a:ext>
                </a:extLst>
              </p:cNvPr>
              <p:cNvSpPr/>
              <p:nvPr/>
            </p:nvSpPr>
            <p:spPr>
              <a:xfrm>
                <a:off x="1703703" y="3302000"/>
                <a:ext cx="537207" cy="74682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上の 2 つの角を丸める 83">
                <a:extLst>
                  <a:ext uri="{FF2B5EF4-FFF2-40B4-BE49-F238E27FC236}">
                    <a16:creationId xmlns:a16="http://schemas.microsoft.com/office/drawing/2014/main" id="{1296C321-2CE6-4679-AAA7-82D12CB6CE9A}"/>
                  </a:ext>
                </a:extLst>
              </p:cNvPr>
              <p:cNvSpPr/>
              <p:nvPr/>
            </p:nvSpPr>
            <p:spPr>
              <a:xfrm>
                <a:off x="933041" y="3302000"/>
                <a:ext cx="822734" cy="74682"/>
              </a:xfrm>
              <a:prstGeom prst="round2Same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四角形: 角を丸くする 84">
                <a:extLst>
                  <a:ext uri="{FF2B5EF4-FFF2-40B4-BE49-F238E27FC236}">
                    <a16:creationId xmlns:a16="http://schemas.microsoft.com/office/drawing/2014/main" id="{9DC14D41-9F63-42FF-B8BB-5E146BFD3854}"/>
                  </a:ext>
                </a:extLst>
              </p:cNvPr>
              <p:cNvSpPr/>
              <p:nvPr/>
            </p:nvSpPr>
            <p:spPr>
              <a:xfrm>
                <a:off x="929208" y="3256281"/>
                <a:ext cx="822734" cy="45719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B1FE3AC8-5566-4790-A160-90081D025409}"/>
                  </a:ext>
                </a:extLst>
              </p:cNvPr>
              <p:cNvSpPr/>
              <p:nvPr/>
            </p:nvSpPr>
            <p:spPr>
              <a:xfrm>
                <a:off x="1720493" y="3256281"/>
                <a:ext cx="45719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FA18510-5E67-4906-AA55-14E806087611}"/>
                  </a:ext>
                </a:extLst>
              </p:cNvPr>
              <p:cNvSpPr/>
              <p:nvPr/>
            </p:nvSpPr>
            <p:spPr>
              <a:xfrm flipV="1">
                <a:off x="744200" y="2545927"/>
                <a:ext cx="1012097" cy="711207"/>
              </a:xfrm>
              <a:custGeom>
                <a:avLst/>
                <a:gdLst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218284 w 1012097"/>
                  <a:gd name="connsiteY4" fmla="*/ 0 h 711207"/>
                  <a:gd name="connsiteX5" fmla="*/ 218284 w 1012097"/>
                  <a:gd name="connsiteY5" fmla="*/ 1 h 711207"/>
                  <a:gd name="connsiteX6" fmla="*/ 170155 w 1012097"/>
                  <a:gd name="connsiteY6" fmla="*/ 1 h 711207"/>
                  <a:gd name="connsiteX7" fmla="*/ 0 w 1012097"/>
                  <a:gd name="connsiteY7" fmla="*/ 680622 h 711207"/>
                  <a:gd name="connsiteX8" fmla="*/ 48128 w 1012097"/>
                  <a:gd name="connsiteY8" fmla="*/ 680622 h 711207"/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218284 w 1012097"/>
                  <a:gd name="connsiteY4" fmla="*/ 0 h 711207"/>
                  <a:gd name="connsiteX5" fmla="*/ 218284 w 1012097"/>
                  <a:gd name="connsiteY5" fmla="*/ 1 h 711207"/>
                  <a:gd name="connsiteX6" fmla="*/ 170155 w 1012097"/>
                  <a:gd name="connsiteY6" fmla="*/ 1 h 711207"/>
                  <a:gd name="connsiteX7" fmla="*/ 0 w 1012097"/>
                  <a:gd name="connsiteY7" fmla="*/ 680622 h 711207"/>
                  <a:gd name="connsiteX8" fmla="*/ 40482 w 1012097"/>
                  <a:gd name="connsiteY8" fmla="*/ 711207 h 711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2097" h="711207">
                    <a:moveTo>
                      <a:pt x="40482" y="711207"/>
                    </a:moveTo>
                    <a:lnTo>
                      <a:pt x="838118" y="711207"/>
                    </a:lnTo>
                    <a:lnTo>
                      <a:pt x="1012097" y="15293"/>
                    </a:lnTo>
                    <a:lnTo>
                      <a:pt x="996804" y="0"/>
                    </a:lnTo>
                    <a:lnTo>
                      <a:pt x="218284" y="0"/>
                    </a:lnTo>
                    <a:lnTo>
                      <a:pt x="218284" y="1"/>
                    </a:lnTo>
                    <a:lnTo>
                      <a:pt x="170155" y="1"/>
                    </a:lnTo>
                    <a:lnTo>
                      <a:pt x="0" y="680622"/>
                    </a:lnTo>
                    <a:lnTo>
                      <a:pt x="40482" y="711207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平行四辺形 87">
                <a:extLst>
                  <a:ext uri="{FF2B5EF4-FFF2-40B4-BE49-F238E27FC236}">
                    <a16:creationId xmlns:a16="http://schemas.microsoft.com/office/drawing/2014/main" id="{A9F7E027-57F7-433F-9476-1AF86A1E89CD}"/>
                  </a:ext>
                </a:extLst>
              </p:cNvPr>
              <p:cNvSpPr/>
              <p:nvPr/>
            </p:nvSpPr>
            <p:spPr>
              <a:xfrm flipV="1">
                <a:off x="744200" y="2576512"/>
                <a:ext cx="975438" cy="680621"/>
              </a:xfrm>
              <a:prstGeom prst="parallelogram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B79045D5-A4D4-483C-B4FF-8986E7F5DBA1}"/>
                  </a:ext>
                </a:extLst>
              </p:cNvPr>
              <p:cNvSpPr/>
              <p:nvPr/>
            </p:nvSpPr>
            <p:spPr>
              <a:xfrm flipV="1">
                <a:off x="743345" y="2545926"/>
                <a:ext cx="838118" cy="30585"/>
              </a:xfrm>
              <a:custGeom>
                <a:avLst/>
                <a:gdLst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218284 w 1012097"/>
                  <a:gd name="connsiteY4" fmla="*/ 0 h 711207"/>
                  <a:gd name="connsiteX5" fmla="*/ 218284 w 1012097"/>
                  <a:gd name="connsiteY5" fmla="*/ 1 h 711207"/>
                  <a:gd name="connsiteX6" fmla="*/ 975438 w 1012097"/>
                  <a:gd name="connsiteY6" fmla="*/ 1 h 711207"/>
                  <a:gd name="connsiteX7" fmla="*/ 805283 w 1012097"/>
                  <a:gd name="connsiteY7" fmla="*/ 680622 h 711207"/>
                  <a:gd name="connsiteX8" fmla="*/ 0 w 1012097"/>
                  <a:gd name="connsiteY8" fmla="*/ 680622 h 711207"/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218284 w 1012097"/>
                  <a:gd name="connsiteY4" fmla="*/ 0 h 711207"/>
                  <a:gd name="connsiteX5" fmla="*/ 975438 w 1012097"/>
                  <a:gd name="connsiteY5" fmla="*/ 1 h 711207"/>
                  <a:gd name="connsiteX6" fmla="*/ 805283 w 1012097"/>
                  <a:gd name="connsiteY6" fmla="*/ 680622 h 711207"/>
                  <a:gd name="connsiteX7" fmla="*/ 0 w 1012097"/>
                  <a:gd name="connsiteY7" fmla="*/ 680622 h 711207"/>
                  <a:gd name="connsiteX8" fmla="*/ 40482 w 1012097"/>
                  <a:gd name="connsiteY8" fmla="*/ 711207 h 711207"/>
                  <a:gd name="connsiteX0" fmla="*/ 40482 w 1012097"/>
                  <a:gd name="connsiteY0" fmla="*/ 711207 h 711207"/>
                  <a:gd name="connsiteX1" fmla="*/ 838118 w 1012097"/>
                  <a:gd name="connsiteY1" fmla="*/ 711207 h 711207"/>
                  <a:gd name="connsiteX2" fmla="*/ 1012097 w 1012097"/>
                  <a:gd name="connsiteY2" fmla="*/ 15293 h 711207"/>
                  <a:gd name="connsiteX3" fmla="*/ 996804 w 1012097"/>
                  <a:gd name="connsiteY3" fmla="*/ 0 h 711207"/>
                  <a:gd name="connsiteX4" fmla="*/ 975438 w 1012097"/>
                  <a:gd name="connsiteY4" fmla="*/ 1 h 711207"/>
                  <a:gd name="connsiteX5" fmla="*/ 805283 w 1012097"/>
                  <a:gd name="connsiteY5" fmla="*/ 680622 h 711207"/>
                  <a:gd name="connsiteX6" fmla="*/ 0 w 1012097"/>
                  <a:gd name="connsiteY6" fmla="*/ 680622 h 711207"/>
                  <a:gd name="connsiteX7" fmla="*/ 40482 w 1012097"/>
                  <a:gd name="connsiteY7" fmla="*/ 711207 h 711207"/>
                  <a:gd name="connsiteX0" fmla="*/ 40482 w 1012097"/>
                  <a:gd name="connsiteY0" fmla="*/ 711206 h 711206"/>
                  <a:gd name="connsiteX1" fmla="*/ 838118 w 1012097"/>
                  <a:gd name="connsiteY1" fmla="*/ 711206 h 711206"/>
                  <a:gd name="connsiteX2" fmla="*/ 1012097 w 1012097"/>
                  <a:gd name="connsiteY2" fmla="*/ 15292 h 711206"/>
                  <a:gd name="connsiteX3" fmla="*/ 975438 w 1012097"/>
                  <a:gd name="connsiteY3" fmla="*/ 0 h 711206"/>
                  <a:gd name="connsiteX4" fmla="*/ 805283 w 1012097"/>
                  <a:gd name="connsiteY4" fmla="*/ 680621 h 711206"/>
                  <a:gd name="connsiteX5" fmla="*/ 0 w 1012097"/>
                  <a:gd name="connsiteY5" fmla="*/ 680621 h 711206"/>
                  <a:gd name="connsiteX6" fmla="*/ 40482 w 1012097"/>
                  <a:gd name="connsiteY6" fmla="*/ 711206 h 711206"/>
                  <a:gd name="connsiteX0" fmla="*/ 40482 w 1012097"/>
                  <a:gd name="connsiteY0" fmla="*/ 695914 h 695914"/>
                  <a:gd name="connsiteX1" fmla="*/ 838118 w 1012097"/>
                  <a:gd name="connsiteY1" fmla="*/ 695914 h 695914"/>
                  <a:gd name="connsiteX2" fmla="*/ 1012097 w 1012097"/>
                  <a:gd name="connsiteY2" fmla="*/ 0 h 695914"/>
                  <a:gd name="connsiteX3" fmla="*/ 805283 w 1012097"/>
                  <a:gd name="connsiteY3" fmla="*/ 665329 h 695914"/>
                  <a:gd name="connsiteX4" fmla="*/ 0 w 1012097"/>
                  <a:gd name="connsiteY4" fmla="*/ 665329 h 695914"/>
                  <a:gd name="connsiteX5" fmla="*/ 40482 w 1012097"/>
                  <a:gd name="connsiteY5" fmla="*/ 695914 h 695914"/>
                  <a:gd name="connsiteX0" fmla="*/ 40482 w 838118"/>
                  <a:gd name="connsiteY0" fmla="*/ 30585 h 30585"/>
                  <a:gd name="connsiteX1" fmla="*/ 838118 w 838118"/>
                  <a:gd name="connsiteY1" fmla="*/ 30585 h 30585"/>
                  <a:gd name="connsiteX2" fmla="*/ 805283 w 838118"/>
                  <a:gd name="connsiteY2" fmla="*/ 0 h 30585"/>
                  <a:gd name="connsiteX3" fmla="*/ 0 w 838118"/>
                  <a:gd name="connsiteY3" fmla="*/ 0 h 30585"/>
                  <a:gd name="connsiteX4" fmla="*/ 40482 w 838118"/>
                  <a:gd name="connsiteY4" fmla="*/ 30585 h 30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118" h="30585">
                    <a:moveTo>
                      <a:pt x="40482" y="30585"/>
                    </a:moveTo>
                    <a:lnTo>
                      <a:pt x="838118" y="30585"/>
                    </a:lnTo>
                    <a:lnTo>
                      <a:pt x="805283" y="0"/>
                    </a:lnTo>
                    <a:lnTo>
                      <a:pt x="0" y="0"/>
                    </a:lnTo>
                    <a:lnTo>
                      <a:pt x="40482" y="3058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7EEC6EB4-306F-4E11-869C-706ED8AC0A25}"/>
                  </a:ext>
                </a:extLst>
              </p:cNvPr>
              <p:cNvSpPr/>
              <p:nvPr/>
            </p:nvSpPr>
            <p:spPr>
              <a:xfrm>
                <a:off x="968172" y="3329167"/>
                <a:ext cx="702387" cy="45719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7457650A-A10F-4FCD-8B9A-C8E196BBE2A9}"/>
                  </a:ext>
                </a:extLst>
              </p:cNvPr>
              <p:cNvSpPr/>
              <p:nvPr/>
            </p:nvSpPr>
            <p:spPr>
              <a:xfrm>
                <a:off x="1971622" y="3329167"/>
                <a:ext cx="214050" cy="45719"/>
              </a:xfrm>
              <a:prstGeom prst="round2Same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ADD7575D-44CD-4928-A1AD-15BFAF7F4212}"/>
              </a:ext>
            </a:extLst>
          </p:cNvPr>
          <p:cNvGrpSpPr/>
          <p:nvPr/>
        </p:nvGrpSpPr>
        <p:grpSpPr>
          <a:xfrm>
            <a:off x="3587513" y="1090264"/>
            <a:ext cx="2723212" cy="2446201"/>
            <a:chOff x="3587513" y="1090264"/>
            <a:chExt cx="2723212" cy="2446201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1E5CF636-64B4-41C4-B343-FE619478D273}"/>
                </a:ext>
              </a:extLst>
            </p:cNvPr>
            <p:cNvGrpSpPr/>
            <p:nvPr/>
          </p:nvGrpSpPr>
          <p:grpSpPr>
            <a:xfrm>
              <a:off x="3707233" y="1090264"/>
              <a:ext cx="2098135" cy="1678237"/>
              <a:chOff x="680692" y="1191044"/>
              <a:chExt cx="2098135" cy="1678237"/>
            </a:xfrm>
          </p:grpSpPr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05C71AA-339B-483D-B9DA-4C908E734C6A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CF208383-BECE-454A-AD26-0833C35C5EDB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216" name="正方形/長方形 215">
                    <a:extLst>
                      <a:ext uri="{FF2B5EF4-FFF2-40B4-BE49-F238E27FC236}">
                        <a16:creationId xmlns:a16="http://schemas.microsoft.com/office/drawing/2014/main" id="{9ED1C186-DFF7-4FC2-A8EC-A3DCDA2FED9A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正方形/長方形 216">
                    <a:extLst>
                      <a:ext uri="{FF2B5EF4-FFF2-40B4-BE49-F238E27FC236}">
                        <a16:creationId xmlns:a16="http://schemas.microsoft.com/office/drawing/2014/main" id="{9A8476B9-9A2A-4947-A899-0BC29F1F0D3B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13" name="グループ化 212">
                  <a:extLst>
                    <a:ext uri="{FF2B5EF4-FFF2-40B4-BE49-F238E27FC236}">
                      <a16:creationId xmlns:a16="http://schemas.microsoft.com/office/drawing/2014/main" id="{FBB3EA68-7DB5-4C6F-BC68-D43F0EABAE5A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214" name="正方形/長方形 213">
                    <a:extLst>
                      <a:ext uri="{FF2B5EF4-FFF2-40B4-BE49-F238E27FC236}">
                        <a16:creationId xmlns:a16="http://schemas.microsoft.com/office/drawing/2014/main" id="{E79D585D-DC46-40B5-B01F-360DCE0B052B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5" name="正方形/長方形 214">
                    <a:extLst>
                      <a:ext uri="{FF2B5EF4-FFF2-40B4-BE49-F238E27FC236}">
                        <a16:creationId xmlns:a16="http://schemas.microsoft.com/office/drawing/2014/main" id="{8226A630-055E-41B6-A845-3E254D4993B0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3C23F6E7-FE69-46AE-88BB-1C6360DE5230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210" name="四角形: 角を丸くする 209">
                  <a:extLst>
                    <a:ext uri="{FF2B5EF4-FFF2-40B4-BE49-F238E27FC236}">
                      <a16:creationId xmlns:a16="http://schemas.microsoft.com/office/drawing/2014/main" id="{CE5C29E8-CE00-41C2-BDF2-4F859188DFEB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四角形: 角を丸くする 210">
                  <a:extLst>
                    <a:ext uri="{FF2B5EF4-FFF2-40B4-BE49-F238E27FC236}">
                      <a16:creationId xmlns:a16="http://schemas.microsoft.com/office/drawing/2014/main" id="{1C1DA3AB-67F9-4014-9015-42E3001E7FD3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80BF0D65-8B15-4CED-9062-0B305AC9A08B}"/>
                </a:ext>
              </a:extLst>
            </p:cNvPr>
            <p:cNvGrpSpPr/>
            <p:nvPr/>
          </p:nvGrpSpPr>
          <p:grpSpPr>
            <a:xfrm>
              <a:off x="5317794" y="2604920"/>
              <a:ext cx="992931" cy="931545"/>
              <a:chOff x="2410767" y="2604920"/>
              <a:chExt cx="992931" cy="931545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93A22CD-C915-4220-AFFA-C141D6E60BA5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973C5B0D-4730-4D2B-8D91-5888E19B7AB9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DA3242BB-3B6F-44F6-83FC-4C117211D2FD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F1D76A2B-7826-465F-9DA0-1D5D8B988EE6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2A30A87-8377-465D-8888-BD9D788825F8}"/>
                </a:ext>
              </a:extLst>
            </p:cNvPr>
            <p:cNvGrpSpPr/>
            <p:nvPr/>
          </p:nvGrpSpPr>
          <p:grpSpPr>
            <a:xfrm rot="1800000">
              <a:off x="4253658" y="2504846"/>
              <a:ext cx="1094802" cy="649553"/>
              <a:chOff x="3560329" y="2804159"/>
              <a:chExt cx="1094802" cy="649553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510AB34D-F6F8-4E64-A25E-061B2560EC1A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7CCE0EAF-86FC-4F10-81C2-29D28C11DD8C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201" name="四角形: 角を丸くする 200">
                    <a:extLst>
                      <a:ext uri="{FF2B5EF4-FFF2-40B4-BE49-F238E27FC236}">
                        <a16:creationId xmlns:a16="http://schemas.microsoft.com/office/drawing/2014/main" id="{254DA123-B322-458B-BCFD-F4DEFFF67B4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2" name="四角形: 角を丸くする 201">
                    <a:extLst>
                      <a:ext uri="{FF2B5EF4-FFF2-40B4-BE49-F238E27FC236}">
                        <a16:creationId xmlns:a16="http://schemas.microsoft.com/office/drawing/2014/main" id="{4425206A-36E8-41A0-B82F-8CA1B6824103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四角形: 角を丸くする 202">
                    <a:extLst>
                      <a:ext uri="{FF2B5EF4-FFF2-40B4-BE49-F238E27FC236}">
                        <a16:creationId xmlns:a16="http://schemas.microsoft.com/office/drawing/2014/main" id="{124B4F32-3DD2-4283-8158-51628C4C842C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7DF73309-E1E7-4CDC-836B-E2DA482F1363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E2AF7D5F-0BF7-434C-A43B-C5F76DBEB54B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FA00D14E-CE12-4BF6-98BA-5675ADB5B1B8}"/>
                </a:ext>
              </a:extLst>
            </p:cNvPr>
            <p:cNvGrpSpPr/>
            <p:nvPr/>
          </p:nvGrpSpPr>
          <p:grpSpPr>
            <a:xfrm>
              <a:off x="4958908" y="1285323"/>
              <a:ext cx="1101714" cy="2243553"/>
              <a:chOff x="2403078" y="3589515"/>
              <a:chExt cx="1397778" cy="2846464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AA637F5-0ADE-43C1-A119-DB5928D17E03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873DAACC-CC79-4A48-84B1-3C4DC1CB96B8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5DB19959-FC64-46FB-9AC9-AF1A6A1DB94C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9" name="円/楕円 27">
                <a:extLst>
                  <a:ext uri="{FF2B5EF4-FFF2-40B4-BE49-F238E27FC236}">
                    <a16:creationId xmlns:a16="http://schemas.microsoft.com/office/drawing/2014/main" id="{262E19FB-5CCB-416B-8C42-5649379D692A}"/>
                  </a:ext>
                </a:extLst>
              </p:cNvPr>
              <p:cNvSpPr/>
              <p:nvPr/>
            </p:nvSpPr>
            <p:spPr>
              <a:xfrm rot="10800000">
                <a:off x="2770185" y="4938266"/>
                <a:ext cx="201754" cy="550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040A1F34-A45A-48F4-B00E-4650507DBF93}"/>
                  </a:ext>
                </a:extLst>
              </p:cNvPr>
              <p:cNvGrpSpPr/>
              <p:nvPr/>
            </p:nvGrpSpPr>
            <p:grpSpPr>
              <a:xfrm>
                <a:off x="2619544" y="4638586"/>
                <a:ext cx="233278" cy="221427"/>
                <a:chOff x="553933" y="1795497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94" name="円/楕円 662">
                  <a:extLst>
                    <a:ext uri="{FF2B5EF4-FFF2-40B4-BE49-F238E27FC236}">
                      <a16:creationId xmlns:a16="http://schemas.microsoft.com/office/drawing/2014/main" id="{71B2A4D4-4C27-4E6A-B4B0-C8979B170A8D}"/>
                    </a:ext>
                  </a:extLst>
                </p:cNvPr>
                <p:cNvSpPr/>
                <p:nvPr/>
              </p:nvSpPr>
              <p:spPr>
                <a:xfrm flipH="1">
                  <a:off x="553933" y="1846420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8E568E8C-AB7E-4373-B4D7-DC47A908827D}"/>
                    </a:ext>
                  </a:extLst>
                </p:cNvPr>
                <p:cNvSpPr/>
                <p:nvPr/>
              </p:nvSpPr>
              <p:spPr>
                <a:xfrm>
                  <a:off x="577700" y="1795497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円/楕円 662">
                  <a:extLst>
                    <a:ext uri="{FF2B5EF4-FFF2-40B4-BE49-F238E27FC236}">
                      <a16:creationId xmlns:a16="http://schemas.microsoft.com/office/drawing/2014/main" id="{0EC11842-8B85-498F-8395-51B387D5FAA4}"/>
                    </a:ext>
                  </a:extLst>
                </p:cNvPr>
                <p:cNvSpPr/>
                <p:nvPr/>
              </p:nvSpPr>
              <p:spPr>
                <a:xfrm>
                  <a:off x="662737" y="1846418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6D68C7B7-2EDB-4738-9107-C9A881844508}"/>
                  </a:ext>
                </a:extLst>
              </p:cNvPr>
              <p:cNvGrpSpPr/>
              <p:nvPr/>
            </p:nvGrpSpPr>
            <p:grpSpPr>
              <a:xfrm>
                <a:off x="2911750" y="4242385"/>
                <a:ext cx="296131" cy="298975"/>
                <a:chOff x="2911750" y="4242385"/>
                <a:chExt cx="296131" cy="298975"/>
              </a:xfrm>
            </p:grpSpPr>
            <p:sp>
              <p:nvSpPr>
                <p:cNvPr id="192" name="円/楕円 480">
                  <a:extLst>
                    <a:ext uri="{FF2B5EF4-FFF2-40B4-BE49-F238E27FC236}">
                      <a16:creationId xmlns:a16="http://schemas.microsoft.com/office/drawing/2014/main" id="{58A7067F-428E-458C-8679-CD93F5347708}"/>
                    </a:ext>
                  </a:extLst>
                </p:cNvPr>
                <p:cNvSpPr/>
                <p:nvPr/>
              </p:nvSpPr>
              <p:spPr>
                <a:xfrm>
                  <a:off x="2986275" y="4457665"/>
                  <a:ext cx="152660" cy="836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円/楕円 473">
                  <a:extLst>
                    <a:ext uri="{FF2B5EF4-FFF2-40B4-BE49-F238E27FC236}">
                      <a16:creationId xmlns:a16="http://schemas.microsoft.com/office/drawing/2014/main" id="{6D7C53E2-F60F-40C8-AA7E-FFA91F26D0DE}"/>
                    </a:ext>
                  </a:extLst>
                </p:cNvPr>
                <p:cNvSpPr/>
                <p:nvPr/>
              </p:nvSpPr>
              <p:spPr>
                <a:xfrm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19A4C121-D018-42C3-BDE1-9ACD58CC8B8F}"/>
                  </a:ext>
                </a:extLst>
              </p:cNvPr>
              <p:cNvGrpSpPr/>
              <p:nvPr/>
            </p:nvGrpSpPr>
            <p:grpSpPr>
              <a:xfrm>
                <a:off x="2525988" y="4242385"/>
                <a:ext cx="192632" cy="298975"/>
                <a:chOff x="2911750" y="4242385"/>
                <a:chExt cx="296131" cy="298975"/>
              </a:xfrm>
            </p:grpSpPr>
            <p:sp>
              <p:nvSpPr>
                <p:cNvPr id="190" name="円/楕円 480">
                  <a:extLst>
                    <a:ext uri="{FF2B5EF4-FFF2-40B4-BE49-F238E27FC236}">
                      <a16:creationId xmlns:a16="http://schemas.microsoft.com/office/drawing/2014/main" id="{79E30F47-F008-48C9-9877-E19F01121137}"/>
                    </a:ext>
                  </a:extLst>
                </p:cNvPr>
                <p:cNvSpPr/>
                <p:nvPr/>
              </p:nvSpPr>
              <p:spPr>
                <a:xfrm>
                  <a:off x="2986275" y="4457665"/>
                  <a:ext cx="152660" cy="8369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円/楕円 473">
                  <a:extLst>
                    <a:ext uri="{FF2B5EF4-FFF2-40B4-BE49-F238E27FC236}">
                      <a16:creationId xmlns:a16="http://schemas.microsoft.com/office/drawing/2014/main" id="{BE20F2D7-64EB-485D-B58E-F17C812683D7}"/>
                    </a:ext>
                  </a:extLst>
                </p:cNvPr>
                <p:cNvSpPr/>
                <p:nvPr/>
              </p:nvSpPr>
              <p:spPr>
                <a:xfrm>
                  <a:off x="2911750" y="4242385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B6679F40-58FE-4891-B97E-6E8186890A0D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188" name="月 187">
                  <a:extLst>
                    <a:ext uri="{FF2B5EF4-FFF2-40B4-BE49-F238E27FC236}">
                      <a16:creationId xmlns:a16="http://schemas.microsoft.com/office/drawing/2014/main" id="{9C9DB878-C158-44CB-84F7-33E0F930DAE8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月 400">
                  <a:extLst>
                    <a:ext uri="{FF2B5EF4-FFF2-40B4-BE49-F238E27FC236}">
                      <a16:creationId xmlns:a16="http://schemas.microsoft.com/office/drawing/2014/main" id="{AFBB8207-0C27-4D9B-B1CE-6A8A357249EF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4" name="円/楕円 368">
                <a:extLst>
                  <a:ext uri="{FF2B5EF4-FFF2-40B4-BE49-F238E27FC236}">
                    <a16:creationId xmlns:a16="http://schemas.microsoft.com/office/drawing/2014/main" id="{D0389F9F-88D9-47CF-97B5-8B6F54051F4D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369">
                <a:extLst>
                  <a:ext uri="{FF2B5EF4-FFF2-40B4-BE49-F238E27FC236}">
                    <a16:creationId xmlns:a16="http://schemas.microsoft.com/office/drawing/2014/main" id="{F14160DC-CB70-4665-A9EA-B8F11683FA5F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平行四辺形 185">
                <a:extLst>
                  <a:ext uri="{FF2B5EF4-FFF2-40B4-BE49-F238E27FC236}">
                    <a16:creationId xmlns:a16="http://schemas.microsoft.com/office/drawing/2014/main" id="{5F24137B-DE88-4A2D-970E-87E84EE31517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8C15E950-622C-4D14-8567-18FE54CD09CE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A3ED0073-1BDB-40F7-B32B-6002888BC663}"/>
                </a:ext>
              </a:extLst>
            </p:cNvPr>
            <p:cNvGrpSpPr/>
            <p:nvPr/>
          </p:nvGrpSpPr>
          <p:grpSpPr>
            <a:xfrm>
              <a:off x="4844541" y="2829441"/>
              <a:ext cx="1094802" cy="649553"/>
              <a:chOff x="3560329" y="2804159"/>
              <a:chExt cx="1094802" cy="649553"/>
            </a:xfrm>
          </p:grpSpPr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648EFA2D-FD67-40D1-A1CD-8C644ECF1D87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5E1496A0-751E-4E35-A060-FBB3A6406692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173" name="四角形: 角を丸くする 172">
                    <a:extLst>
                      <a:ext uri="{FF2B5EF4-FFF2-40B4-BE49-F238E27FC236}">
                        <a16:creationId xmlns:a16="http://schemas.microsoft.com/office/drawing/2014/main" id="{3E037F50-8362-4EC8-B473-60A596EFE5F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4" name="四角形: 角を丸くする 173">
                    <a:extLst>
                      <a:ext uri="{FF2B5EF4-FFF2-40B4-BE49-F238E27FC236}">
                        <a16:creationId xmlns:a16="http://schemas.microsoft.com/office/drawing/2014/main" id="{9CB6D355-E1D2-446C-9462-684AC011D757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四角形: 角を丸くする 174">
                    <a:extLst>
                      <a:ext uri="{FF2B5EF4-FFF2-40B4-BE49-F238E27FC236}">
                        <a16:creationId xmlns:a16="http://schemas.microsoft.com/office/drawing/2014/main" id="{22683910-D33B-47D5-883F-0A700B94CCCE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5420152-5414-4C5C-918E-B7B8F0EC8697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DD0353A6-43B3-4BB7-8F29-16C87369F4ED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D4E77753-0FF0-44B7-B107-C6C3ACB07563}"/>
                </a:ext>
              </a:extLst>
            </p:cNvPr>
            <p:cNvGrpSpPr/>
            <p:nvPr/>
          </p:nvGrpSpPr>
          <p:grpSpPr>
            <a:xfrm>
              <a:off x="3587513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22FA7B9C-A3D8-4042-B5A1-6ED11DF830A0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167" name="正方形/長方形 166">
                  <a:extLst>
                    <a:ext uri="{FF2B5EF4-FFF2-40B4-BE49-F238E27FC236}">
                      <a16:creationId xmlns:a16="http://schemas.microsoft.com/office/drawing/2014/main" id="{286DB8AF-C05B-407F-847B-A0CAA2FE7E67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正方形/長方形 167">
                  <a:extLst>
                    <a:ext uri="{FF2B5EF4-FFF2-40B4-BE49-F238E27FC236}">
                      <a16:creationId xmlns:a16="http://schemas.microsoft.com/office/drawing/2014/main" id="{02479284-D2DA-4C88-BE67-8D434BC7BADF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D19A1533-4C97-4408-956D-9FFF757C8F70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57" name="四角形: 上の 2 つの角を丸める 156">
                  <a:extLst>
                    <a:ext uri="{FF2B5EF4-FFF2-40B4-BE49-F238E27FC236}">
                      <a16:creationId xmlns:a16="http://schemas.microsoft.com/office/drawing/2014/main" id="{862ACD78-0324-4E41-8BB2-6356538893E6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8" name="四角形: 上の 2 つの角を丸める 157">
                  <a:extLst>
                    <a:ext uri="{FF2B5EF4-FFF2-40B4-BE49-F238E27FC236}">
                      <a16:creationId xmlns:a16="http://schemas.microsoft.com/office/drawing/2014/main" id="{0693DE2C-D798-4B95-A8D2-C932D01222DA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四角形: 上の 2 つの角を丸める 158">
                  <a:extLst>
                    <a:ext uri="{FF2B5EF4-FFF2-40B4-BE49-F238E27FC236}">
                      <a16:creationId xmlns:a16="http://schemas.microsoft.com/office/drawing/2014/main" id="{C9B27A1D-016E-45D3-B313-B451E71457B2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A10E310F-7902-441F-90CB-1D8F57EA9BBB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F9503E15-2CFC-42DB-9DD0-7056E16EF3BD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CFD0F500-8F71-4ABF-BCEE-9D9E041D1752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" name="平行四辺形 162">
                  <a:extLst>
                    <a:ext uri="{FF2B5EF4-FFF2-40B4-BE49-F238E27FC236}">
                      <a16:creationId xmlns:a16="http://schemas.microsoft.com/office/drawing/2014/main" id="{2860DC9D-225B-4E93-A4E3-99652E0F9A13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1D9C5B90-395A-4561-B4D5-C5F81CDC925E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1C41DFDA-5134-4588-B7C1-C29ED96D9326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0ADBF2D0-284F-47E6-A4CC-FA6C68178B0B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3974FADD-62FB-437E-8738-C704679E6AE8}"/>
              </a:ext>
            </a:extLst>
          </p:cNvPr>
          <p:cNvGrpSpPr/>
          <p:nvPr/>
        </p:nvGrpSpPr>
        <p:grpSpPr>
          <a:xfrm>
            <a:off x="6572252" y="1090264"/>
            <a:ext cx="2689309" cy="2446346"/>
            <a:chOff x="6572252" y="1090264"/>
            <a:chExt cx="2689309" cy="2446346"/>
          </a:xfrm>
        </p:grpSpPr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C4C39EFA-593B-4EE3-A77B-CFA8DE939C20}"/>
                </a:ext>
              </a:extLst>
            </p:cNvPr>
            <p:cNvGrpSpPr/>
            <p:nvPr/>
          </p:nvGrpSpPr>
          <p:grpSpPr>
            <a:xfrm>
              <a:off x="6666093" y="1090264"/>
              <a:ext cx="2098135" cy="1678237"/>
              <a:chOff x="680692" y="1191044"/>
              <a:chExt cx="2098135" cy="1678237"/>
            </a:xfrm>
          </p:grpSpPr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1EAC55DA-8775-4D73-9F56-AADEEFF4B932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DAB36090-505F-42DE-BA93-93845365BB3C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291" name="正方形/長方形 290">
                    <a:extLst>
                      <a:ext uri="{FF2B5EF4-FFF2-40B4-BE49-F238E27FC236}">
                        <a16:creationId xmlns:a16="http://schemas.microsoft.com/office/drawing/2014/main" id="{8898E90A-81CE-4388-825D-FEF8369D01AB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正方形/長方形 291">
                    <a:extLst>
                      <a:ext uri="{FF2B5EF4-FFF2-40B4-BE49-F238E27FC236}">
                        <a16:creationId xmlns:a16="http://schemas.microsoft.com/office/drawing/2014/main" id="{561442EE-FB51-4FEC-B87E-293A4AC0B408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88" name="グループ化 287">
                  <a:extLst>
                    <a:ext uri="{FF2B5EF4-FFF2-40B4-BE49-F238E27FC236}">
                      <a16:creationId xmlns:a16="http://schemas.microsoft.com/office/drawing/2014/main" id="{00398C8D-8016-4069-B75E-5F8706504E24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289" name="正方形/長方形 288">
                    <a:extLst>
                      <a:ext uri="{FF2B5EF4-FFF2-40B4-BE49-F238E27FC236}">
                        <a16:creationId xmlns:a16="http://schemas.microsoft.com/office/drawing/2014/main" id="{6B301009-08E1-41F6-B2CF-D5A1D1AABABF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" name="正方形/長方形 289">
                    <a:extLst>
                      <a:ext uri="{FF2B5EF4-FFF2-40B4-BE49-F238E27FC236}">
                        <a16:creationId xmlns:a16="http://schemas.microsoft.com/office/drawing/2014/main" id="{811AD60C-9571-4EA3-BACF-4DEC708DF2C3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021AA3DE-E065-419F-A1CF-D363B4BF9211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C20F8C31-397D-4489-8441-8DF6274EAB70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四角形: 角を丸くする 285">
                  <a:extLst>
                    <a:ext uri="{FF2B5EF4-FFF2-40B4-BE49-F238E27FC236}">
                      <a16:creationId xmlns:a16="http://schemas.microsoft.com/office/drawing/2014/main" id="{8947B505-A5B5-41FA-A006-3BEFA67DE032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54DB7065-B842-4001-B06B-8A42FE241718}"/>
                </a:ext>
              </a:extLst>
            </p:cNvPr>
            <p:cNvGrpSpPr/>
            <p:nvPr/>
          </p:nvGrpSpPr>
          <p:grpSpPr>
            <a:xfrm rot="1800000">
              <a:off x="7238397" y="2504846"/>
              <a:ext cx="1094802" cy="649553"/>
              <a:chOff x="3560329" y="2804159"/>
              <a:chExt cx="1094802" cy="649553"/>
            </a:xfrm>
          </p:grpSpPr>
          <p:grpSp>
            <p:nvGrpSpPr>
              <p:cNvPr id="276" name="グループ化 275">
                <a:extLst>
                  <a:ext uri="{FF2B5EF4-FFF2-40B4-BE49-F238E27FC236}">
                    <a16:creationId xmlns:a16="http://schemas.microsoft.com/office/drawing/2014/main" id="{E10CF781-CCE0-4619-B3CB-ED96828BA566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3BDBA6B0-6840-43E3-B982-838E6E257589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280" name="四角形: 角を丸くする 279">
                    <a:extLst>
                      <a:ext uri="{FF2B5EF4-FFF2-40B4-BE49-F238E27FC236}">
                        <a16:creationId xmlns:a16="http://schemas.microsoft.com/office/drawing/2014/main" id="{EDC4FAA7-F859-40C8-976C-05BC26F717E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1" name="四角形: 角を丸くする 280">
                    <a:extLst>
                      <a:ext uri="{FF2B5EF4-FFF2-40B4-BE49-F238E27FC236}">
                        <a16:creationId xmlns:a16="http://schemas.microsoft.com/office/drawing/2014/main" id="{5A2BF0C3-4FF6-480A-B1BB-75D6A1D4B765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2" name="四角形: 角を丸くする 281">
                    <a:extLst>
                      <a:ext uri="{FF2B5EF4-FFF2-40B4-BE49-F238E27FC236}">
                        <a16:creationId xmlns:a16="http://schemas.microsoft.com/office/drawing/2014/main" id="{46D608D6-A926-4363-9888-893CB97B9940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10E0112F-0C76-4737-ADE3-F530BE7D7B1D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BC5C78CB-0A8C-4B60-9A27-70D1D29F6D97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5DA0583E-A680-419D-920A-F72489DE4874}"/>
                </a:ext>
              </a:extLst>
            </p:cNvPr>
            <p:cNvGrpSpPr/>
            <p:nvPr/>
          </p:nvGrpSpPr>
          <p:grpSpPr>
            <a:xfrm>
              <a:off x="8268630" y="2604920"/>
              <a:ext cx="992931" cy="931545"/>
              <a:chOff x="2410767" y="2604920"/>
              <a:chExt cx="992931" cy="931545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DFD5F6D-CECA-4866-8A13-9ED83956D651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17C6139E-D7E4-4DA5-B9C1-F57CC738DD39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856BD699-9833-42A2-84E6-9C72FD6FC3DC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F7DF757E-C81A-4504-94DB-6FBA856F9B17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301ECA33-FAC1-4330-9B0D-89025CA52E09}"/>
                </a:ext>
              </a:extLst>
            </p:cNvPr>
            <p:cNvGrpSpPr/>
            <p:nvPr/>
          </p:nvGrpSpPr>
          <p:grpSpPr>
            <a:xfrm>
              <a:off x="7945661" y="1286545"/>
              <a:ext cx="1038127" cy="2250065"/>
              <a:chOff x="5045597" y="3588871"/>
              <a:chExt cx="1317104" cy="2854727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CB713298-818E-46C3-A696-C195F93E5124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EC2419D6-3E18-4DA0-8EF3-D5C25A58CBF8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974E291B-8134-4A57-A50F-9BD654D614FA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円/楕円 27">
                <a:extLst>
                  <a:ext uri="{FF2B5EF4-FFF2-40B4-BE49-F238E27FC236}">
                    <a16:creationId xmlns:a16="http://schemas.microsoft.com/office/drawing/2014/main" id="{D8FDDB7A-B204-43C3-8FB5-A2AD5484F71C}"/>
                  </a:ext>
                </a:extLst>
              </p:cNvPr>
              <p:cNvSpPr/>
              <p:nvPr/>
            </p:nvSpPr>
            <p:spPr>
              <a:xfrm rot="10800000">
                <a:off x="5376466" y="4875603"/>
                <a:ext cx="201754" cy="5508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57B08D42-F088-4B2F-826E-CD3790EEEDAF}"/>
                  </a:ext>
                </a:extLst>
              </p:cNvPr>
              <p:cNvSpPr/>
              <p:nvPr/>
            </p:nvSpPr>
            <p:spPr>
              <a:xfrm>
                <a:off x="5343970" y="4602124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7" name="平行四辺形 256">
                <a:extLst>
                  <a:ext uri="{FF2B5EF4-FFF2-40B4-BE49-F238E27FC236}">
                    <a16:creationId xmlns:a16="http://schemas.microsoft.com/office/drawing/2014/main" id="{E41F8C8A-FE23-4B45-B41B-97E5AF26401F}"/>
                  </a:ext>
                </a:extLst>
              </p:cNvPr>
              <p:cNvSpPr/>
              <p:nvPr/>
            </p:nvSpPr>
            <p:spPr>
              <a:xfrm>
                <a:off x="5313616" y="5213532"/>
                <a:ext cx="288598" cy="236703"/>
              </a:xfrm>
              <a:prstGeom prst="parallelogram">
                <a:avLst>
                  <a:gd name="adj" fmla="val 53624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平行四辺形 257">
                <a:extLst>
                  <a:ext uri="{FF2B5EF4-FFF2-40B4-BE49-F238E27FC236}">
                    <a16:creationId xmlns:a16="http://schemas.microsoft.com/office/drawing/2014/main" id="{CDD595CC-E7C9-45D3-A2E6-FC9148EC2585}"/>
                  </a:ext>
                </a:extLst>
              </p:cNvPr>
              <p:cNvSpPr/>
              <p:nvPr/>
            </p:nvSpPr>
            <p:spPr>
              <a:xfrm flipH="1">
                <a:off x="5604888" y="5213532"/>
                <a:ext cx="401920" cy="236703"/>
              </a:xfrm>
              <a:prstGeom prst="parallelogram">
                <a:avLst>
                  <a:gd name="adj" fmla="val 5168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9" name="月 258">
                <a:extLst>
                  <a:ext uri="{FF2B5EF4-FFF2-40B4-BE49-F238E27FC236}">
                    <a16:creationId xmlns:a16="http://schemas.microsoft.com/office/drawing/2014/main" id="{5DB73F70-A46D-4790-8877-3CEA45CDA390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円/楕円 368">
                <a:extLst>
                  <a:ext uri="{FF2B5EF4-FFF2-40B4-BE49-F238E27FC236}">
                    <a16:creationId xmlns:a16="http://schemas.microsoft.com/office/drawing/2014/main" id="{FC4BF868-24B3-4850-8005-78EC7F9B61F6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1" name="円/楕円 369">
                <a:extLst>
                  <a:ext uri="{FF2B5EF4-FFF2-40B4-BE49-F238E27FC236}">
                    <a16:creationId xmlns:a16="http://schemas.microsoft.com/office/drawing/2014/main" id="{2EDED742-B67A-4163-A2D4-BD1A03E2E2B2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2" name="月 261">
                <a:extLst>
                  <a:ext uri="{FF2B5EF4-FFF2-40B4-BE49-F238E27FC236}">
                    <a16:creationId xmlns:a16="http://schemas.microsoft.com/office/drawing/2014/main" id="{5D0C059D-C36A-4E9A-93B2-C1EC35DC5FE2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F6CCE98D-8CFA-4E8A-AB26-60D06FA60E96}"/>
                  </a:ext>
                </a:extLst>
              </p:cNvPr>
              <p:cNvGrpSpPr/>
              <p:nvPr/>
            </p:nvGrpSpPr>
            <p:grpSpPr>
              <a:xfrm>
                <a:off x="5151990" y="4183246"/>
                <a:ext cx="736808" cy="427576"/>
                <a:chOff x="5151990" y="4140368"/>
                <a:chExt cx="736808" cy="427576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231BDC4F-B00D-48F7-8159-06F727539925}"/>
                    </a:ext>
                  </a:extLst>
                </p:cNvPr>
                <p:cNvGrpSpPr/>
                <p:nvPr/>
              </p:nvGrpSpPr>
              <p:grpSpPr>
                <a:xfrm>
                  <a:off x="5580551" y="4140368"/>
                  <a:ext cx="308247" cy="427576"/>
                  <a:chOff x="8015451" y="4140368"/>
                  <a:chExt cx="308247" cy="427576"/>
                </a:xfrm>
              </p:grpSpPr>
              <p:sp>
                <p:nvSpPr>
                  <p:cNvPr id="269" name="月 268">
                    <a:extLst>
                      <a:ext uri="{FF2B5EF4-FFF2-40B4-BE49-F238E27FC236}">
                        <a16:creationId xmlns:a16="http://schemas.microsoft.com/office/drawing/2014/main" id="{5DBDD6B3-A0A6-4535-B2C8-A5083D19C5E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0" name="円/楕円 480">
                    <a:extLst>
                      <a:ext uri="{FF2B5EF4-FFF2-40B4-BE49-F238E27FC236}">
                        <a16:creationId xmlns:a16="http://schemas.microsoft.com/office/drawing/2014/main" id="{100E30B2-F575-495A-97B9-D31136EE1DE6}"/>
                      </a:ext>
                    </a:extLst>
                  </p:cNvPr>
                  <p:cNvSpPr/>
                  <p:nvPr/>
                </p:nvSpPr>
                <p:spPr>
                  <a:xfrm>
                    <a:off x="8064627" y="4390872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1" name="円/楕円 480">
                    <a:extLst>
                      <a:ext uri="{FF2B5EF4-FFF2-40B4-BE49-F238E27FC236}">
                        <a16:creationId xmlns:a16="http://schemas.microsoft.com/office/drawing/2014/main" id="{33736E40-2C8A-466A-AB19-76B548F40B5C}"/>
                      </a:ext>
                    </a:extLst>
                  </p:cNvPr>
                  <p:cNvSpPr/>
                  <p:nvPr/>
                </p:nvSpPr>
                <p:spPr>
                  <a:xfrm>
                    <a:off x="8104314" y="4422687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EFC5CB1D-C460-4181-968B-0F2416AD88A8}"/>
                    </a:ext>
                  </a:extLst>
                </p:cNvPr>
                <p:cNvGrpSpPr/>
                <p:nvPr/>
              </p:nvGrpSpPr>
              <p:grpSpPr>
                <a:xfrm>
                  <a:off x="5151990" y="4140368"/>
                  <a:ext cx="229549" cy="427576"/>
                  <a:chOff x="8015451" y="4140368"/>
                  <a:chExt cx="308247" cy="427576"/>
                </a:xfrm>
              </p:grpSpPr>
              <p:sp>
                <p:nvSpPr>
                  <p:cNvPr id="266" name="月 265">
                    <a:extLst>
                      <a:ext uri="{FF2B5EF4-FFF2-40B4-BE49-F238E27FC236}">
                        <a16:creationId xmlns:a16="http://schemas.microsoft.com/office/drawing/2014/main" id="{868342EF-DA2E-40E7-9D4A-D23B11AA68C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円/楕円 480">
                    <a:extLst>
                      <a:ext uri="{FF2B5EF4-FFF2-40B4-BE49-F238E27FC236}">
                        <a16:creationId xmlns:a16="http://schemas.microsoft.com/office/drawing/2014/main" id="{98D5D175-0E83-4207-9552-081A725F71C6}"/>
                      </a:ext>
                    </a:extLst>
                  </p:cNvPr>
                  <p:cNvSpPr/>
                  <p:nvPr/>
                </p:nvSpPr>
                <p:spPr>
                  <a:xfrm>
                    <a:off x="8090893" y="4390872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480">
                    <a:extLst>
                      <a:ext uri="{FF2B5EF4-FFF2-40B4-BE49-F238E27FC236}">
                        <a16:creationId xmlns:a16="http://schemas.microsoft.com/office/drawing/2014/main" id="{A9BC0DE2-B2BD-479D-9FB5-177B28FB5B2E}"/>
                      </a:ext>
                    </a:extLst>
                  </p:cNvPr>
                  <p:cNvSpPr/>
                  <p:nvPr/>
                </p:nvSpPr>
                <p:spPr>
                  <a:xfrm>
                    <a:off x="8130579" y="4422687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4170B788-E7C2-4939-9892-F8564F5B88D9}"/>
                </a:ext>
              </a:extLst>
            </p:cNvPr>
            <p:cNvSpPr/>
            <p:nvPr/>
          </p:nvSpPr>
          <p:spPr>
            <a:xfrm>
              <a:off x="8313522" y="2573586"/>
              <a:ext cx="89909" cy="420640"/>
            </a:xfrm>
            <a:prstGeom prst="round2SameRect">
              <a:avLst>
                <a:gd name="adj1" fmla="val 0"/>
                <a:gd name="adj2" fmla="val 40384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4" name="平行四辺形 223">
              <a:extLst>
                <a:ext uri="{FF2B5EF4-FFF2-40B4-BE49-F238E27FC236}">
                  <a16:creationId xmlns:a16="http://schemas.microsoft.com/office/drawing/2014/main" id="{B44EFCB3-5478-4566-8CFC-BF9088154C86}"/>
                </a:ext>
              </a:extLst>
            </p:cNvPr>
            <p:cNvSpPr/>
            <p:nvPr/>
          </p:nvSpPr>
          <p:spPr>
            <a:xfrm>
              <a:off x="8155381" y="2570544"/>
              <a:ext cx="196872" cy="159570"/>
            </a:xfrm>
            <a:prstGeom prst="parallelogram">
              <a:avLst>
                <a:gd name="adj" fmla="val 54525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5" name="平行四辺形 224">
              <a:extLst>
                <a:ext uri="{FF2B5EF4-FFF2-40B4-BE49-F238E27FC236}">
                  <a16:creationId xmlns:a16="http://schemas.microsoft.com/office/drawing/2014/main" id="{F0841A63-3AB7-4B10-902C-F929A1A451DB}"/>
                </a:ext>
              </a:extLst>
            </p:cNvPr>
            <p:cNvSpPr/>
            <p:nvPr/>
          </p:nvSpPr>
          <p:spPr>
            <a:xfrm flipH="1">
              <a:off x="8352535" y="2570544"/>
              <a:ext cx="293784" cy="159570"/>
            </a:xfrm>
            <a:prstGeom prst="parallelogram">
              <a:avLst>
                <a:gd name="adj" fmla="val 5687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6" name="楕円 225">
              <a:extLst>
                <a:ext uri="{FF2B5EF4-FFF2-40B4-BE49-F238E27FC236}">
                  <a16:creationId xmlns:a16="http://schemas.microsoft.com/office/drawing/2014/main" id="{4DACCC7C-4AFB-4545-9FDB-3CF052E45607}"/>
                </a:ext>
              </a:extLst>
            </p:cNvPr>
            <p:cNvSpPr/>
            <p:nvPr/>
          </p:nvSpPr>
          <p:spPr>
            <a:xfrm>
              <a:off x="8335906" y="2657975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A9FBBC96-B81E-436F-9FC9-95ABE8399959}"/>
                </a:ext>
              </a:extLst>
            </p:cNvPr>
            <p:cNvSpPr/>
            <p:nvPr/>
          </p:nvSpPr>
          <p:spPr>
            <a:xfrm>
              <a:off x="8335906" y="2774810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7E9B4DB8-005E-4FA1-8856-C737EC788529}"/>
                </a:ext>
              </a:extLst>
            </p:cNvPr>
            <p:cNvSpPr/>
            <p:nvPr/>
          </p:nvSpPr>
          <p:spPr>
            <a:xfrm>
              <a:off x="8335906" y="2881966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0D1398D8-4367-4E6B-8874-73F4B13011EC}"/>
                </a:ext>
              </a:extLst>
            </p:cNvPr>
            <p:cNvGrpSpPr/>
            <p:nvPr/>
          </p:nvGrpSpPr>
          <p:grpSpPr>
            <a:xfrm>
              <a:off x="7829280" y="2829441"/>
              <a:ext cx="1094802" cy="649553"/>
              <a:chOff x="3560329" y="2804159"/>
              <a:chExt cx="1094802" cy="649553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9797424F-7BB5-4A92-9290-C9AFD45955A1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2B5FA046-8EA6-4953-A14B-4AAB334994F6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249" name="四角形: 角を丸くする 248">
                    <a:extLst>
                      <a:ext uri="{FF2B5EF4-FFF2-40B4-BE49-F238E27FC236}">
                        <a16:creationId xmlns:a16="http://schemas.microsoft.com/office/drawing/2014/main" id="{B1FF306D-C5DC-438D-95FC-43F4E83C8373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0" name="四角形: 角を丸くする 249">
                    <a:extLst>
                      <a:ext uri="{FF2B5EF4-FFF2-40B4-BE49-F238E27FC236}">
                        <a16:creationId xmlns:a16="http://schemas.microsoft.com/office/drawing/2014/main" id="{858AFF3C-A400-4110-8A4F-90C8B7E84316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1" name="四角形: 角を丸くする 250">
                    <a:extLst>
                      <a:ext uri="{FF2B5EF4-FFF2-40B4-BE49-F238E27FC236}">
                        <a16:creationId xmlns:a16="http://schemas.microsoft.com/office/drawing/2014/main" id="{AEB8ED1E-E154-47CB-B419-5B3841FA2CB7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FA51FEA6-D327-4B00-9085-67C7FBD7A53C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06F61DAA-B007-40C5-92A0-20AD7B8587EA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554DA078-2325-48C7-A142-3541DCEA0B02}"/>
                </a:ext>
              </a:extLst>
            </p:cNvPr>
            <p:cNvGrpSpPr/>
            <p:nvPr/>
          </p:nvGrpSpPr>
          <p:grpSpPr>
            <a:xfrm>
              <a:off x="6572252" y="2391964"/>
              <a:ext cx="2103289" cy="1144501"/>
              <a:chOff x="621763" y="2391964"/>
              <a:chExt cx="2103289" cy="1144501"/>
            </a:xfrm>
          </p:grpSpPr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6A78553C-69D2-4714-B4BE-F28885AE0643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243" name="正方形/長方形 242">
                  <a:extLst>
                    <a:ext uri="{FF2B5EF4-FFF2-40B4-BE49-F238E27FC236}">
                      <a16:creationId xmlns:a16="http://schemas.microsoft.com/office/drawing/2014/main" id="{1F429483-D56D-4472-83A2-2580C9D23613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正方形/長方形 243">
                  <a:extLst>
                    <a:ext uri="{FF2B5EF4-FFF2-40B4-BE49-F238E27FC236}">
                      <a16:creationId xmlns:a16="http://schemas.microsoft.com/office/drawing/2014/main" id="{8A9F3AB7-F2F4-4CFF-951D-78B9172F36A3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A2786356-8CC5-4FE2-A8C8-0AC38A7AE18D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2B1F909B-C4F1-4D1B-8562-9816F4C0DCB5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39E5A813-4780-443D-83FA-C5FC6BE26410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64363C36-76B5-40D2-A62F-C83CC7B45B15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2C6F8CB9-C385-43D7-BDB3-9E64C8F4C8A1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D38151EB-79A5-468B-B257-805DDB207A9B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AA32D1F3-0470-47BF-B9D7-CFF54C19A9DE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平行四辺形 238">
                  <a:extLst>
                    <a:ext uri="{FF2B5EF4-FFF2-40B4-BE49-F238E27FC236}">
                      <a16:creationId xmlns:a16="http://schemas.microsoft.com/office/drawing/2014/main" id="{4CB5470D-CD56-46D0-8834-712FA89E6384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6316FAE7-11FB-4630-AC83-78FB32640CCC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F8615CD1-E9FB-41F8-9B9F-00C963B54208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2" name="四角形: 上の 2 つの角を丸める 241">
                  <a:extLst>
                    <a:ext uri="{FF2B5EF4-FFF2-40B4-BE49-F238E27FC236}">
                      <a16:creationId xmlns:a16="http://schemas.microsoft.com/office/drawing/2014/main" id="{0586F29B-AE3C-49EA-8346-D9B99104E60C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33620E88-3070-45B8-A719-187C71160B21}"/>
              </a:ext>
            </a:extLst>
          </p:cNvPr>
          <p:cNvGrpSpPr/>
          <p:nvPr/>
        </p:nvGrpSpPr>
        <p:grpSpPr>
          <a:xfrm>
            <a:off x="3587513" y="3962860"/>
            <a:ext cx="2723212" cy="2480705"/>
            <a:chOff x="3587513" y="3962860"/>
            <a:chExt cx="2723212" cy="2480705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B457C57D-E4C5-4EDC-9A90-72FECC653194}"/>
                </a:ext>
              </a:extLst>
            </p:cNvPr>
            <p:cNvGrpSpPr/>
            <p:nvPr/>
          </p:nvGrpSpPr>
          <p:grpSpPr>
            <a:xfrm>
              <a:off x="3707233" y="3962860"/>
              <a:ext cx="2098135" cy="1678237"/>
              <a:chOff x="680692" y="1191044"/>
              <a:chExt cx="2098135" cy="1678237"/>
            </a:xfrm>
          </p:grpSpPr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3BB94723-B766-435F-82BA-6A9720D4C48C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367" name="グループ化 366">
                  <a:extLst>
                    <a:ext uri="{FF2B5EF4-FFF2-40B4-BE49-F238E27FC236}">
                      <a16:creationId xmlns:a16="http://schemas.microsoft.com/office/drawing/2014/main" id="{CA3FF306-B922-4E7D-B588-62B61716A7D6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371" name="正方形/長方形 370">
                    <a:extLst>
                      <a:ext uri="{FF2B5EF4-FFF2-40B4-BE49-F238E27FC236}">
                        <a16:creationId xmlns:a16="http://schemas.microsoft.com/office/drawing/2014/main" id="{CCE04091-BDB3-42FA-908D-C6F4CD79AE09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正方形/長方形 371">
                    <a:extLst>
                      <a:ext uri="{FF2B5EF4-FFF2-40B4-BE49-F238E27FC236}">
                        <a16:creationId xmlns:a16="http://schemas.microsoft.com/office/drawing/2014/main" id="{8BF5A373-358E-493B-BE76-77F3CF662E70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7C9F3CBE-B32F-430A-9603-1028A0804673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369" name="正方形/長方形 368">
                    <a:extLst>
                      <a:ext uri="{FF2B5EF4-FFF2-40B4-BE49-F238E27FC236}">
                        <a16:creationId xmlns:a16="http://schemas.microsoft.com/office/drawing/2014/main" id="{1930BDF2-5604-4BBB-A311-A25990121994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正方形/長方形 369">
                    <a:extLst>
                      <a:ext uri="{FF2B5EF4-FFF2-40B4-BE49-F238E27FC236}">
                        <a16:creationId xmlns:a16="http://schemas.microsoft.com/office/drawing/2014/main" id="{E553C02B-3F00-4A68-8F2E-C786849A729C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CB3ECB46-F70B-406D-BFFF-020C80008FD3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365" name="四角形: 角を丸くする 364">
                  <a:extLst>
                    <a:ext uri="{FF2B5EF4-FFF2-40B4-BE49-F238E27FC236}">
                      <a16:creationId xmlns:a16="http://schemas.microsoft.com/office/drawing/2014/main" id="{F94749EC-75A9-4013-8F7A-319A0BFFC28F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角を丸くする 365">
                  <a:extLst>
                    <a:ext uri="{FF2B5EF4-FFF2-40B4-BE49-F238E27FC236}">
                      <a16:creationId xmlns:a16="http://schemas.microsoft.com/office/drawing/2014/main" id="{34D14277-5742-4DB0-963C-DA5817964A5D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DDD9EBF9-A4DF-40C9-AF0E-24C146891BC9}"/>
                </a:ext>
              </a:extLst>
            </p:cNvPr>
            <p:cNvGrpSpPr/>
            <p:nvPr/>
          </p:nvGrpSpPr>
          <p:grpSpPr>
            <a:xfrm>
              <a:off x="4358688" y="4815348"/>
              <a:ext cx="950201" cy="1063203"/>
              <a:chOff x="3916832" y="4891296"/>
              <a:chExt cx="950201" cy="1063203"/>
            </a:xfrm>
          </p:grpSpPr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A30A0C1E-50CA-471A-9D56-5170C32675D7}"/>
                  </a:ext>
                </a:extLst>
              </p:cNvPr>
              <p:cNvGrpSpPr/>
              <p:nvPr/>
            </p:nvGrpSpPr>
            <p:grpSpPr>
              <a:xfrm rot="18900000">
                <a:off x="3916832" y="4891296"/>
                <a:ext cx="914091" cy="632580"/>
                <a:chOff x="5194255" y="4820583"/>
                <a:chExt cx="914091" cy="632580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A2252550-1C8D-43DA-80DD-F1A8F4596AB0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円/楕円 27">
                  <a:extLst>
                    <a:ext uri="{FF2B5EF4-FFF2-40B4-BE49-F238E27FC236}">
                      <a16:creationId xmlns:a16="http://schemas.microsoft.com/office/drawing/2014/main" id="{92849D3B-57C9-4642-9E39-6A80D4649E88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C410FE8D-ED44-4F46-AE57-B992F01B3AA0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361" name="四角形: 角を丸くする 360">
                    <a:extLst>
                      <a:ext uri="{FF2B5EF4-FFF2-40B4-BE49-F238E27FC236}">
                        <a16:creationId xmlns:a16="http://schemas.microsoft.com/office/drawing/2014/main" id="{A13F4448-429E-4EFD-B0F0-314D7327A1E9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2" name="四角形: 角を丸くする 361">
                    <a:extLst>
                      <a:ext uri="{FF2B5EF4-FFF2-40B4-BE49-F238E27FC236}">
                        <a16:creationId xmlns:a16="http://schemas.microsoft.com/office/drawing/2014/main" id="{E66B9B46-1902-4208-A4A9-A17567849368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CC620059-DEFA-456A-9101-2EDC62CBA518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353" name="四角形: 角を丸くする 352">
                    <a:extLst>
                      <a:ext uri="{FF2B5EF4-FFF2-40B4-BE49-F238E27FC236}">
                        <a16:creationId xmlns:a16="http://schemas.microsoft.com/office/drawing/2014/main" id="{215274AB-B60D-4ECE-B48F-7089B09B3A2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四角形: 角を丸くする 353">
                    <a:extLst>
                      <a:ext uri="{FF2B5EF4-FFF2-40B4-BE49-F238E27FC236}">
                        <a16:creationId xmlns:a16="http://schemas.microsoft.com/office/drawing/2014/main" id="{B3FD2389-44EF-4831-BED4-0C5EF6BD27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四角形: 角を丸くする 354">
                    <a:extLst>
                      <a:ext uri="{FF2B5EF4-FFF2-40B4-BE49-F238E27FC236}">
                        <a16:creationId xmlns:a16="http://schemas.microsoft.com/office/drawing/2014/main" id="{A525F49F-5279-437C-BC78-188CC0E3782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四角形: 角を丸くする 355">
                    <a:extLst>
                      <a:ext uri="{FF2B5EF4-FFF2-40B4-BE49-F238E27FC236}">
                        <a16:creationId xmlns:a16="http://schemas.microsoft.com/office/drawing/2014/main" id="{3241632A-D408-4D13-9CB8-88D6611BB2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35B4FAFB-C89B-4E62-9DF0-733D589865F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2F23459B-A093-4384-A861-FC97E423BA2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四角形: 角を丸くする 358">
                    <a:extLst>
                      <a:ext uri="{FF2B5EF4-FFF2-40B4-BE49-F238E27FC236}">
                        <a16:creationId xmlns:a16="http://schemas.microsoft.com/office/drawing/2014/main" id="{15C01B7E-A0CB-49EF-9947-8228B97A37C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四角形: 角を丸くする 359">
                    <a:extLst>
                      <a:ext uri="{FF2B5EF4-FFF2-40B4-BE49-F238E27FC236}">
                        <a16:creationId xmlns:a16="http://schemas.microsoft.com/office/drawing/2014/main" id="{AEF63136-89C9-4694-B21F-453836011BD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2" name="四角形: 角を丸くする 351">
                  <a:extLst>
                    <a:ext uri="{FF2B5EF4-FFF2-40B4-BE49-F238E27FC236}">
                      <a16:creationId xmlns:a16="http://schemas.microsoft.com/office/drawing/2014/main" id="{D84D06E0-751D-4258-B2D5-9BF8197E8CE7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F9CDE968-9D54-4F32-AB9E-7097116F4AE0}"/>
                  </a:ext>
                </a:extLst>
              </p:cNvPr>
              <p:cNvSpPr/>
              <p:nvPr/>
            </p:nvSpPr>
            <p:spPr>
              <a:xfrm rot="15300000" flipH="1">
                <a:off x="4169899" y="5257365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863208F8-095C-464A-81B4-F6E47DB33EDC}"/>
                </a:ext>
              </a:extLst>
            </p:cNvPr>
            <p:cNvGrpSpPr/>
            <p:nvPr/>
          </p:nvGrpSpPr>
          <p:grpSpPr>
            <a:xfrm>
              <a:off x="5317794" y="5512020"/>
              <a:ext cx="992931" cy="931545"/>
              <a:chOff x="2410767" y="2604920"/>
              <a:chExt cx="992931" cy="931545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88980748-3D8D-4EB1-8391-618988FE6BA9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BB4BC4D9-1D2F-48EF-A215-EDBACE006FC4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7B72EA60-CB46-423D-8AB9-311F1E72843B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0E9B5800-C094-4747-9212-02406D63169F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31ABBEE2-3A68-4DF4-8E7A-F4464AF35BC1}"/>
                </a:ext>
              </a:extLst>
            </p:cNvPr>
            <p:cNvGrpSpPr/>
            <p:nvPr/>
          </p:nvGrpSpPr>
          <p:grpSpPr>
            <a:xfrm>
              <a:off x="4958908" y="4192423"/>
              <a:ext cx="1101714" cy="2243553"/>
              <a:chOff x="2403078" y="3589515"/>
              <a:chExt cx="1397778" cy="2846464"/>
            </a:xfrm>
          </p:grpSpPr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FB75F14D-2836-4836-99B0-600D4C4E12E0}"/>
                  </a:ext>
                </a:extLst>
              </p:cNvPr>
              <p:cNvSpPr/>
              <p:nvPr/>
            </p:nvSpPr>
            <p:spPr>
              <a:xfrm>
                <a:off x="2403078" y="3659640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23F5C588-E73C-4DEE-A2CF-3E159284E8D6}"/>
                  </a:ext>
                </a:extLst>
              </p:cNvPr>
              <p:cNvSpPr/>
              <p:nvPr/>
            </p:nvSpPr>
            <p:spPr>
              <a:xfrm>
                <a:off x="2487734" y="3858120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22A16FE0-328B-4C89-B3BC-0C50F2504E94}"/>
                  </a:ext>
                </a:extLst>
              </p:cNvPr>
              <p:cNvSpPr/>
              <p:nvPr/>
            </p:nvSpPr>
            <p:spPr>
              <a:xfrm>
                <a:off x="2913045" y="5067790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円/楕円 27">
                <a:extLst>
                  <a:ext uri="{FF2B5EF4-FFF2-40B4-BE49-F238E27FC236}">
                    <a16:creationId xmlns:a16="http://schemas.microsoft.com/office/drawing/2014/main" id="{BECF4FF3-147F-439F-86B7-AA9228CA4F3E}"/>
                  </a:ext>
                </a:extLst>
              </p:cNvPr>
              <p:cNvSpPr/>
              <p:nvPr/>
            </p:nvSpPr>
            <p:spPr>
              <a:xfrm>
                <a:off x="2715826" y="4862642"/>
                <a:ext cx="256112" cy="1307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5FFF5F26-0707-49D7-AC17-66BFB620B053}"/>
                  </a:ext>
                </a:extLst>
              </p:cNvPr>
              <p:cNvGrpSpPr/>
              <p:nvPr/>
            </p:nvGrpSpPr>
            <p:grpSpPr>
              <a:xfrm>
                <a:off x="2619544" y="4589280"/>
                <a:ext cx="233278" cy="221426"/>
                <a:chOff x="553933" y="1758006"/>
                <a:chExt cx="177418" cy="168405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39" name="円/楕円 662">
                  <a:extLst>
                    <a:ext uri="{FF2B5EF4-FFF2-40B4-BE49-F238E27FC236}">
                      <a16:creationId xmlns:a16="http://schemas.microsoft.com/office/drawing/2014/main" id="{D2775CEF-4F3A-41F2-8F52-7B64BDE12169}"/>
                    </a:ext>
                  </a:extLst>
                </p:cNvPr>
                <p:cNvSpPr/>
                <p:nvPr/>
              </p:nvSpPr>
              <p:spPr>
                <a:xfrm flipH="1">
                  <a:off x="553933" y="1808932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EFC1F412-AC93-4A1F-A1F9-4425D4E949E3}"/>
                    </a:ext>
                  </a:extLst>
                </p:cNvPr>
                <p:cNvSpPr/>
                <p:nvPr/>
              </p:nvSpPr>
              <p:spPr>
                <a:xfrm>
                  <a:off x="577700" y="1758006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円/楕円 662">
                  <a:extLst>
                    <a:ext uri="{FF2B5EF4-FFF2-40B4-BE49-F238E27FC236}">
                      <a16:creationId xmlns:a16="http://schemas.microsoft.com/office/drawing/2014/main" id="{4EA4DF70-E20E-4861-96ED-F6F35B5C06CD}"/>
                    </a:ext>
                  </a:extLst>
                </p:cNvPr>
                <p:cNvSpPr/>
                <p:nvPr/>
              </p:nvSpPr>
              <p:spPr>
                <a:xfrm>
                  <a:off x="662737" y="180893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D51C899C-4EF7-4A9E-9C80-B6F1E32AF435}"/>
                  </a:ext>
                </a:extLst>
              </p:cNvPr>
              <p:cNvGrpSpPr/>
              <p:nvPr/>
            </p:nvGrpSpPr>
            <p:grpSpPr>
              <a:xfrm>
                <a:off x="2911750" y="4175672"/>
                <a:ext cx="296131" cy="293272"/>
                <a:chOff x="2911750" y="4175672"/>
                <a:chExt cx="296131" cy="293272"/>
              </a:xfrm>
            </p:grpSpPr>
            <p:sp>
              <p:nvSpPr>
                <p:cNvPr id="337" name="円/楕円 480">
                  <a:extLst>
                    <a:ext uri="{FF2B5EF4-FFF2-40B4-BE49-F238E27FC236}">
                      <a16:creationId xmlns:a16="http://schemas.microsoft.com/office/drawing/2014/main" id="{235FB486-6919-4263-8EB9-2B48FB79A0DB}"/>
                    </a:ext>
                  </a:extLst>
                </p:cNvPr>
                <p:cNvSpPr/>
                <p:nvPr/>
              </p:nvSpPr>
              <p:spPr>
                <a:xfrm>
                  <a:off x="2986275" y="4385250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8" name="円/楕円 473">
                  <a:extLst>
                    <a:ext uri="{FF2B5EF4-FFF2-40B4-BE49-F238E27FC236}">
                      <a16:creationId xmlns:a16="http://schemas.microsoft.com/office/drawing/2014/main" id="{00B46CC5-545C-4E47-8B9A-631673D6ACAB}"/>
                    </a:ext>
                  </a:extLst>
                </p:cNvPr>
                <p:cNvSpPr/>
                <p:nvPr/>
              </p:nvSpPr>
              <p:spPr>
                <a:xfrm rot="900000">
                  <a:off x="2911750" y="4175672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D399A5D8-BA4F-4640-AE44-48A228952FD6}"/>
                  </a:ext>
                </a:extLst>
              </p:cNvPr>
              <p:cNvGrpSpPr/>
              <p:nvPr/>
            </p:nvGrpSpPr>
            <p:grpSpPr>
              <a:xfrm>
                <a:off x="2525988" y="4175672"/>
                <a:ext cx="192632" cy="293272"/>
                <a:chOff x="2911750" y="4175672"/>
                <a:chExt cx="296131" cy="293272"/>
              </a:xfrm>
            </p:grpSpPr>
            <p:sp>
              <p:nvSpPr>
                <p:cNvPr id="335" name="円/楕円 480">
                  <a:extLst>
                    <a:ext uri="{FF2B5EF4-FFF2-40B4-BE49-F238E27FC236}">
                      <a16:creationId xmlns:a16="http://schemas.microsoft.com/office/drawing/2014/main" id="{748EAC6F-B199-4FE2-A903-6A80D634C310}"/>
                    </a:ext>
                  </a:extLst>
                </p:cNvPr>
                <p:cNvSpPr/>
                <p:nvPr/>
              </p:nvSpPr>
              <p:spPr>
                <a:xfrm>
                  <a:off x="2986275" y="4385250"/>
                  <a:ext cx="152660" cy="836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6" name="円/楕円 473">
                  <a:extLst>
                    <a:ext uri="{FF2B5EF4-FFF2-40B4-BE49-F238E27FC236}">
                      <a16:creationId xmlns:a16="http://schemas.microsoft.com/office/drawing/2014/main" id="{0883AD60-5693-425E-BCB0-54A00C5F960C}"/>
                    </a:ext>
                  </a:extLst>
                </p:cNvPr>
                <p:cNvSpPr/>
                <p:nvPr/>
              </p:nvSpPr>
              <p:spPr>
                <a:xfrm rot="20700000">
                  <a:off x="2911750" y="4175672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EEC2B36E-9319-49AA-A0FC-8C5A5C2C3A1D}"/>
                  </a:ext>
                </a:extLst>
              </p:cNvPr>
              <p:cNvGrpSpPr/>
              <p:nvPr/>
            </p:nvGrpSpPr>
            <p:grpSpPr>
              <a:xfrm>
                <a:off x="3059538" y="3589515"/>
                <a:ext cx="504369" cy="1133601"/>
                <a:chOff x="3130627" y="3749292"/>
                <a:chExt cx="433280" cy="973824"/>
              </a:xfrm>
            </p:grpSpPr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6E34BA64-517A-4559-B05C-0666537A1B98}"/>
                    </a:ext>
                  </a:extLst>
                </p:cNvPr>
                <p:cNvSpPr/>
                <p:nvPr/>
              </p:nvSpPr>
              <p:spPr>
                <a:xfrm rot="18900000" flipH="1">
                  <a:off x="3130627" y="3749292"/>
                  <a:ext cx="433280" cy="886995"/>
                </a:xfrm>
                <a:prstGeom prst="moon">
                  <a:avLst>
                    <a:gd name="adj" fmla="val 56681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月 400">
                  <a:extLst>
                    <a:ext uri="{FF2B5EF4-FFF2-40B4-BE49-F238E27FC236}">
                      <a16:creationId xmlns:a16="http://schemas.microsoft.com/office/drawing/2014/main" id="{79561825-791D-4FC7-ADAC-2FA90F73658A}"/>
                    </a:ext>
                  </a:extLst>
                </p:cNvPr>
                <p:cNvSpPr/>
                <p:nvPr/>
              </p:nvSpPr>
              <p:spPr>
                <a:xfrm rot="18900000" flipH="1">
                  <a:off x="3168738" y="3836120"/>
                  <a:ext cx="187692" cy="886996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29" name="円/楕円 368">
                <a:extLst>
                  <a:ext uri="{FF2B5EF4-FFF2-40B4-BE49-F238E27FC236}">
                    <a16:creationId xmlns:a16="http://schemas.microsoft.com/office/drawing/2014/main" id="{075C23BF-609E-4297-B850-A249DCC894FF}"/>
                  </a:ext>
                </a:extLst>
              </p:cNvPr>
              <p:cNvSpPr/>
              <p:nvPr/>
            </p:nvSpPr>
            <p:spPr>
              <a:xfrm rot="900000" flipH="1">
                <a:off x="3403558" y="43763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円/楕円 369">
                <a:extLst>
                  <a:ext uri="{FF2B5EF4-FFF2-40B4-BE49-F238E27FC236}">
                    <a16:creationId xmlns:a16="http://schemas.microsoft.com/office/drawing/2014/main" id="{2F799557-BE07-497C-94F9-C899E0549D42}"/>
                  </a:ext>
                </a:extLst>
              </p:cNvPr>
              <p:cNvSpPr/>
              <p:nvPr/>
            </p:nvSpPr>
            <p:spPr>
              <a:xfrm rot="900000" flipH="1">
                <a:off x="3456541" y="44469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平行四辺形 330">
                <a:extLst>
                  <a:ext uri="{FF2B5EF4-FFF2-40B4-BE49-F238E27FC236}">
                    <a16:creationId xmlns:a16="http://schemas.microsoft.com/office/drawing/2014/main" id="{4E17B9AD-0D6A-4494-9ED9-72F6F30BC7D7}"/>
                  </a:ext>
                </a:extLst>
              </p:cNvPr>
              <p:cNvSpPr/>
              <p:nvPr/>
            </p:nvSpPr>
            <p:spPr>
              <a:xfrm>
                <a:off x="2635907" y="5291802"/>
                <a:ext cx="598015" cy="495463"/>
              </a:xfrm>
              <a:prstGeom prst="parallelogram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801FE42E-753A-4F3E-A364-07D4EF981E62}"/>
                  </a:ext>
                </a:extLst>
              </p:cNvPr>
              <p:cNvSpPr/>
              <p:nvPr/>
            </p:nvSpPr>
            <p:spPr>
              <a:xfrm>
                <a:off x="2553772" y="5205913"/>
                <a:ext cx="1146134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28608 w 951264"/>
                  <a:gd name="connsiteY9" fmla="*/ 377475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cubicBezTo>
                      <a:pt x="253846" y="55841"/>
                      <a:pt x="174747" y="270729"/>
                      <a:pt x="228608" y="377475"/>
                    </a:cubicBezTo>
                    <a:cubicBezTo>
                      <a:pt x="361525" y="302394"/>
                      <a:pt x="529771" y="3185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94556A30-2E08-49CC-970B-856BA2E7A532}"/>
                </a:ext>
              </a:extLst>
            </p:cNvPr>
            <p:cNvGrpSpPr/>
            <p:nvPr/>
          </p:nvGrpSpPr>
          <p:grpSpPr>
            <a:xfrm>
              <a:off x="4844541" y="5736541"/>
              <a:ext cx="1094802" cy="649553"/>
              <a:chOff x="3560329" y="2804159"/>
              <a:chExt cx="1094802" cy="649553"/>
            </a:xfrm>
          </p:grpSpPr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048586EA-FD51-4CB5-935A-B9C4DD407830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40CE55B4-F27D-4576-9047-1D1DCE64638F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318" name="四角形: 角を丸くする 317">
                    <a:extLst>
                      <a:ext uri="{FF2B5EF4-FFF2-40B4-BE49-F238E27FC236}">
                        <a16:creationId xmlns:a16="http://schemas.microsoft.com/office/drawing/2014/main" id="{C4F49F25-9955-42D7-9056-70559E1FF1F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9" name="四角形: 角を丸くする 318">
                    <a:extLst>
                      <a:ext uri="{FF2B5EF4-FFF2-40B4-BE49-F238E27FC236}">
                        <a16:creationId xmlns:a16="http://schemas.microsoft.com/office/drawing/2014/main" id="{0AA4731A-31AA-4171-B759-2E5C7159229C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0" name="四角形: 角を丸くする 319">
                    <a:extLst>
                      <a:ext uri="{FF2B5EF4-FFF2-40B4-BE49-F238E27FC236}">
                        <a16:creationId xmlns:a16="http://schemas.microsoft.com/office/drawing/2014/main" id="{4D0350DA-8CBC-4EEE-898D-327BDA84714C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692226DD-C9F4-4B0E-8955-54B429710D5F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31B1A35B-D272-4F00-92FB-E2C44F395C69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6875E84A-7229-47BD-A928-4A5361BF7CA9}"/>
                </a:ext>
              </a:extLst>
            </p:cNvPr>
            <p:cNvGrpSpPr/>
            <p:nvPr/>
          </p:nvGrpSpPr>
          <p:grpSpPr>
            <a:xfrm>
              <a:off x="3587513" y="5299064"/>
              <a:ext cx="2103289" cy="1144501"/>
              <a:chOff x="621763" y="2391964"/>
              <a:chExt cx="2103289" cy="1144501"/>
            </a:xfrm>
          </p:grpSpPr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8B3C9E1F-C3AD-46ED-96FF-E5FA5EB1281A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312" name="正方形/長方形 311">
                  <a:extLst>
                    <a:ext uri="{FF2B5EF4-FFF2-40B4-BE49-F238E27FC236}">
                      <a16:creationId xmlns:a16="http://schemas.microsoft.com/office/drawing/2014/main" id="{A942F0AD-5268-4C36-9B2E-DE2F4C00093B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bg2">
                    <a:lumMod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正方形/長方形 312">
                  <a:extLst>
                    <a:ext uri="{FF2B5EF4-FFF2-40B4-BE49-F238E27FC236}">
                      <a16:creationId xmlns:a16="http://schemas.microsoft.com/office/drawing/2014/main" id="{C39DDC86-C012-4520-A1E4-1858941601EB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46A3EBAD-9B44-4E5F-A6DD-4B98366CE405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02" name="四角形: 上の 2 つの角を丸める 301">
                  <a:extLst>
                    <a:ext uri="{FF2B5EF4-FFF2-40B4-BE49-F238E27FC236}">
                      <a16:creationId xmlns:a16="http://schemas.microsoft.com/office/drawing/2014/main" id="{F73C97A8-DE31-4F2C-97B6-88E347EB7A3A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CA3A91DC-9A3B-4D4B-A2AB-72A0FFA688ED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四角形: 上の 2 つの角を丸める 303">
                  <a:extLst>
                    <a:ext uri="{FF2B5EF4-FFF2-40B4-BE49-F238E27FC236}">
                      <a16:creationId xmlns:a16="http://schemas.microsoft.com/office/drawing/2014/main" id="{201808E6-E239-485D-A212-7CD0ECC48D05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四角形: 角を丸くする 304">
                  <a:extLst>
                    <a:ext uri="{FF2B5EF4-FFF2-40B4-BE49-F238E27FC236}">
                      <a16:creationId xmlns:a16="http://schemas.microsoft.com/office/drawing/2014/main" id="{DC554364-A411-435C-A73F-854AB37D2060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四角形: 角を丸くする 305">
                  <a:extLst>
                    <a:ext uri="{FF2B5EF4-FFF2-40B4-BE49-F238E27FC236}">
                      <a16:creationId xmlns:a16="http://schemas.microsoft.com/office/drawing/2014/main" id="{B0096425-EE90-4F19-B4D5-176D45011A14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D8D1E93D-2488-4FB6-8053-217C42F2BC1F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8" name="平行四辺形 307">
                  <a:extLst>
                    <a:ext uri="{FF2B5EF4-FFF2-40B4-BE49-F238E27FC236}">
                      <a16:creationId xmlns:a16="http://schemas.microsoft.com/office/drawing/2014/main" id="{34A1511E-3062-4F57-8F9A-5713440D8975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41093BA3-1918-4B96-9AF1-4641A55B19FC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四角形: 上の 2 つの角を丸める 309">
                  <a:extLst>
                    <a:ext uri="{FF2B5EF4-FFF2-40B4-BE49-F238E27FC236}">
                      <a16:creationId xmlns:a16="http://schemas.microsoft.com/office/drawing/2014/main" id="{B09DB422-7323-4768-AE4B-9C4DA46854E7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四角形: 上の 2 つの角を丸める 310">
                  <a:extLst>
                    <a:ext uri="{FF2B5EF4-FFF2-40B4-BE49-F238E27FC236}">
                      <a16:creationId xmlns:a16="http://schemas.microsoft.com/office/drawing/2014/main" id="{41B375D8-74A1-4656-B803-0FB093CD1DE9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5148C509-B4D1-4CE9-A8BB-31FE12672ED7}"/>
              </a:ext>
            </a:extLst>
          </p:cNvPr>
          <p:cNvGrpSpPr/>
          <p:nvPr/>
        </p:nvGrpSpPr>
        <p:grpSpPr>
          <a:xfrm>
            <a:off x="6572252" y="3962860"/>
            <a:ext cx="2689309" cy="2480850"/>
            <a:chOff x="6572252" y="3962860"/>
            <a:chExt cx="2689309" cy="2480850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A6791459-A1E3-4D6F-9BDC-2E3DFDC94673}"/>
                </a:ext>
              </a:extLst>
            </p:cNvPr>
            <p:cNvGrpSpPr/>
            <p:nvPr/>
          </p:nvGrpSpPr>
          <p:grpSpPr>
            <a:xfrm>
              <a:off x="6666093" y="3962860"/>
              <a:ext cx="2098135" cy="1678237"/>
              <a:chOff x="680692" y="1191044"/>
              <a:chExt cx="2098135" cy="1678237"/>
            </a:xfrm>
          </p:grpSpPr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DE091A20-4407-4089-96F3-DB78CCD82C97}"/>
                  </a:ext>
                </a:extLst>
              </p:cNvPr>
              <p:cNvGrpSpPr/>
              <p:nvPr/>
            </p:nvGrpSpPr>
            <p:grpSpPr>
              <a:xfrm>
                <a:off x="680692" y="1191044"/>
                <a:ext cx="2098135" cy="1678237"/>
                <a:chOff x="781020" y="990601"/>
                <a:chExt cx="2419739" cy="1935479"/>
              </a:xfrm>
            </p:grpSpPr>
            <p:grpSp>
              <p:nvGrpSpPr>
                <p:cNvPr id="452" name="グループ化 451">
                  <a:extLst>
                    <a:ext uri="{FF2B5EF4-FFF2-40B4-BE49-F238E27FC236}">
                      <a16:creationId xmlns:a16="http://schemas.microsoft.com/office/drawing/2014/main" id="{841C237B-4C16-43A8-9A16-3F029EBD382C}"/>
                    </a:ext>
                  </a:extLst>
                </p:cNvPr>
                <p:cNvGrpSpPr/>
                <p:nvPr/>
              </p:nvGrpSpPr>
              <p:grpSpPr>
                <a:xfrm>
                  <a:off x="78102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456" name="正方形/長方形 455">
                    <a:extLst>
                      <a:ext uri="{FF2B5EF4-FFF2-40B4-BE49-F238E27FC236}">
                        <a16:creationId xmlns:a16="http://schemas.microsoft.com/office/drawing/2014/main" id="{9D550A55-B714-49EF-AC18-B8ECB71D8C65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7" name="正方形/長方形 456">
                    <a:extLst>
                      <a:ext uri="{FF2B5EF4-FFF2-40B4-BE49-F238E27FC236}">
                        <a16:creationId xmlns:a16="http://schemas.microsoft.com/office/drawing/2014/main" id="{D3E98ECE-0884-4E7C-9483-B7229E7C9F2F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3" name="グループ化 452">
                  <a:extLst>
                    <a:ext uri="{FF2B5EF4-FFF2-40B4-BE49-F238E27FC236}">
                      <a16:creationId xmlns:a16="http://schemas.microsoft.com/office/drawing/2014/main" id="{01BA636C-037F-49D5-953B-EF1A0522A9BD}"/>
                    </a:ext>
                  </a:extLst>
                </p:cNvPr>
                <p:cNvGrpSpPr/>
                <p:nvPr/>
              </p:nvGrpSpPr>
              <p:grpSpPr>
                <a:xfrm>
                  <a:off x="1893540" y="990601"/>
                  <a:ext cx="1307219" cy="1935479"/>
                  <a:chOff x="781020" y="990601"/>
                  <a:chExt cx="1307219" cy="1935479"/>
                </a:xfrm>
              </p:grpSpPr>
              <p:sp>
                <p:nvSpPr>
                  <p:cNvPr id="454" name="正方形/長方形 453">
                    <a:extLst>
                      <a:ext uri="{FF2B5EF4-FFF2-40B4-BE49-F238E27FC236}">
                        <a16:creationId xmlns:a16="http://schemas.microsoft.com/office/drawing/2014/main" id="{00FC114C-B294-4226-938C-159B6D592D67}"/>
                      </a:ext>
                    </a:extLst>
                  </p:cNvPr>
                  <p:cNvSpPr/>
                  <p:nvPr/>
                </p:nvSpPr>
                <p:spPr>
                  <a:xfrm>
                    <a:off x="781020" y="990601"/>
                    <a:ext cx="1307219" cy="193547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正方形/長方形 454">
                    <a:extLst>
                      <a:ext uri="{FF2B5EF4-FFF2-40B4-BE49-F238E27FC236}">
                        <a16:creationId xmlns:a16="http://schemas.microsoft.com/office/drawing/2014/main" id="{CD21AFC4-9188-4ACB-ADCB-F6413B8DC8E2}"/>
                      </a:ext>
                    </a:extLst>
                  </p:cNvPr>
                  <p:cNvSpPr/>
                  <p:nvPr/>
                </p:nvSpPr>
                <p:spPr>
                  <a:xfrm>
                    <a:off x="872787" y="1082500"/>
                    <a:ext cx="1123685" cy="1751681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D2ABB265-D3BB-4A4F-BF9E-9FA94A603497}"/>
                  </a:ext>
                </a:extLst>
              </p:cNvPr>
              <p:cNvGrpSpPr/>
              <p:nvPr/>
            </p:nvGrpSpPr>
            <p:grpSpPr>
              <a:xfrm>
                <a:off x="1556679" y="1884641"/>
                <a:ext cx="89489" cy="215862"/>
                <a:chOff x="1551833" y="1883733"/>
                <a:chExt cx="89489" cy="215862"/>
              </a:xfrm>
            </p:grpSpPr>
            <p:sp>
              <p:nvSpPr>
                <p:cNvPr id="450" name="四角形: 角を丸くする 449">
                  <a:extLst>
                    <a:ext uri="{FF2B5EF4-FFF2-40B4-BE49-F238E27FC236}">
                      <a16:creationId xmlns:a16="http://schemas.microsoft.com/office/drawing/2014/main" id="{02E1B184-A939-4C73-AC4F-06AB42EB02B8}"/>
                    </a:ext>
                  </a:extLst>
                </p:cNvPr>
                <p:cNvSpPr/>
                <p:nvPr/>
              </p:nvSpPr>
              <p:spPr>
                <a:xfrm>
                  <a:off x="1576552" y="1962565"/>
                  <a:ext cx="45720" cy="13703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3A9F5E3C-32E7-4906-92F4-5612D6D94A6B}"/>
                    </a:ext>
                  </a:extLst>
                </p:cNvPr>
                <p:cNvSpPr/>
                <p:nvPr/>
              </p:nvSpPr>
              <p:spPr>
                <a:xfrm>
                  <a:off x="1551833" y="1883733"/>
                  <a:ext cx="89489" cy="13226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0E5BBCCA-FC93-4A81-B0FE-B5C75BA0C682}"/>
                </a:ext>
              </a:extLst>
            </p:cNvPr>
            <p:cNvGrpSpPr/>
            <p:nvPr/>
          </p:nvGrpSpPr>
          <p:grpSpPr>
            <a:xfrm>
              <a:off x="7340013" y="4855068"/>
              <a:ext cx="950201" cy="1063203"/>
              <a:chOff x="3916832" y="4891296"/>
              <a:chExt cx="950201" cy="1063203"/>
            </a:xfrm>
          </p:grpSpPr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5F7DA4FF-3E5E-4597-9F66-55E169381A52}"/>
                  </a:ext>
                </a:extLst>
              </p:cNvPr>
              <p:cNvGrpSpPr/>
              <p:nvPr/>
            </p:nvGrpSpPr>
            <p:grpSpPr>
              <a:xfrm rot="18900000">
                <a:off x="3916832" y="4891296"/>
                <a:ext cx="914091" cy="632580"/>
                <a:chOff x="5194255" y="4820583"/>
                <a:chExt cx="914091" cy="632580"/>
              </a:xfrm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0107CE99-85CA-4369-99B3-72766E06CC90}"/>
                    </a:ext>
                  </a:extLst>
                </p:cNvPr>
                <p:cNvSpPr/>
                <p:nvPr/>
              </p:nvSpPr>
              <p:spPr>
                <a:xfrm rot="13500000">
                  <a:off x="5459933" y="4835275"/>
                  <a:ext cx="352210" cy="883565"/>
                </a:xfrm>
                <a:custGeom>
                  <a:avLst/>
                  <a:gdLst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56535 w 363418"/>
                    <a:gd name="connsiteY14" fmla="*/ 278459 h 1013420"/>
                    <a:gd name="connsiteX15" fmla="*/ 0 w 363418"/>
                    <a:gd name="connsiteY15" fmla="*/ 67468 h 1013420"/>
                    <a:gd name="connsiteX16" fmla="*/ 253808 w 363418"/>
                    <a:gd name="connsiteY16" fmla="*/ 0 h 1013420"/>
                    <a:gd name="connsiteX17" fmla="*/ 253806 w 363418"/>
                    <a:gd name="connsiteY17" fmla="*/ 1 h 1013420"/>
                    <a:gd name="connsiteX18" fmla="*/ 347122 w 363418"/>
                    <a:gd name="connsiteY18" fmla="*/ 129855 h 1013420"/>
                    <a:gd name="connsiteX19" fmla="*/ 319617 w 363418"/>
                    <a:gd name="connsiteY19" fmla="*/ 725815 h 1013420"/>
                    <a:gd name="connsiteX20" fmla="*/ 328073 w 363418"/>
                    <a:gd name="connsiteY20" fmla="*/ 732366 h 1013420"/>
                    <a:gd name="connsiteX21" fmla="*/ 363417 w 363418"/>
                    <a:gd name="connsiteY21" fmla="*/ 830405 h 1013420"/>
                    <a:gd name="connsiteX22" fmla="*/ 363417 w 363418"/>
                    <a:gd name="connsiteY22" fmla="*/ 967666 h 1013420"/>
                    <a:gd name="connsiteX23" fmla="*/ 363418 w 363418"/>
                    <a:gd name="connsiteY23" fmla="*/ 967667 h 1013420"/>
                    <a:gd name="connsiteX24" fmla="*/ 363417 w 363418"/>
                    <a:gd name="connsiteY24" fmla="*/ 967669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6746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60501 w 363418"/>
                    <a:gd name="connsiteY0" fmla="*/ 976888 h 1013420"/>
                    <a:gd name="connsiteX1" fmla="*/ 219814 w 363418"/>
                    <a:gd name="connsiteY1" fmla="*/ 1013420 h 1013420"/>
                    <a:gd name="connsiteX2" fmla="*/ 79127 w 363418"/>
                    <a:gd name="connsiteY2" fmla="*/ 976888 h 1013420"/>
                    <a:gd name="connsiteX3" fmla="*/ 76647 w 363418"/>
                    <a:gd name="connsiteY3" fmla="*/ 969053 h 1013420"/>
                    <a:gd name="connsiteX4" fmla="*/ 76462 w 363418"/>
                    <a:gd name="connsiteY4" fmla="*/ 910261 h 1013420"/>
                    <a:gd name="connsiteX5" fmla="*/ 67923 w 363418"/>
                    <a:gd name="connsiteY5" fmla="*/ 916776 h 1013420"/>
                    <a:gd name="connsiteX6" fmla="*/ 23277 w 363418"/>
                    <a:gd name="connsiteY6" fmla="*/ 906376 h 1013420"/>
                    <a:gd name="connsiteX7" fmla="*/ 23277 w 363418"/>
                    <a:gd name="connsiteY7" fmla="*/ 839419 h 1013420"/>
                    <a:gd name="connsiteX8" fmla="*/ 95837 w 363418"/>
                    <a:gd name="connsiteY8" fmla="*/ 756054 h 1013420"/>
                    <a:gd name="connsiteX9" fmla="*/ 99124 w 363418"/>
                    <a:gd name="connsiteY9" fmla="*/ 753545 h 1013420"/>
                    <a:gd name="connsiteX10" fmla="*/ 111554 w 363418"/>
                    <a:gd name="connsiteY10" fmla="*/ 732366 h 1013420"/>
                    <a:gd name="connsiteX11" fmla="*/ 149912 w 363418"/>
                    <a:gd name="connsiteY11" fmla="*/ 702653 h 1013420"/>
                    <a:gd name="connsiteX12" fmla="*/ 178636 w 363418"/>
                    <a:gd name="connsiteY12" fmla="*/ 695990 h 1013420"/>
                    <a:gd name="connsiteX13" fmla="*/ 164812 w 363418"/>
                    <a:gd name="connsiteY13" fmla="*/ 249446 h 1013420"/>
                    <a:gd name="connsiteX14" fmla="*/ 0 w 363418"/>
                    <a:gd name="connsiteY14" fmla="*/ 48418 h 1013420"/>
                    <a:gd name="connsiteX15" fmla="*/ 253808 w 363418"/>
                    <a:gd name="connsiteY15" fmla="*/ 0 h 1013420"/>
                    <a:gd name="connsiteX16" fmla="*/ 253806 w 363418"/>
                    <a:gd name="connsiteY16" fmla="*/ 1 h 1013420"/>
                    <a:gd name="connsiteX17" fmla="*/ 347122 w 363418"/>
                    <a:gd name="connsiteY17" fmla="*/ 129855 h 1013420"/>
                    <a:gd name="connsiteX18" fmla="*/ 319617 w 363418"/>
                    <a:gd name="connsiteY18" fmla="*/ 725815 h 1013420"/>
                    <a:gd name="connsiteX19" fmla="*/ 328073 w 363418"/>
                    <a:gd name="connsiteY19" fmla="*/ 732366 h 1013420"/>
                    <a:gd name="connsiteX20" fmla="*/ 363417 w 363418"/>
                    <a:gd name="connsiteY20" fmla="*/ 830405 h 1013420"/>
                    <a:gd name="connsiteX21" fmla="*/ 363417 w 363418"/>
                    <a:gd name="connsiteY21" fmla="*/ 967666 h 1013420"/>
                    <a:gd name="connsiteX22" fmla="*/ 363418 w 363418"/>
                    <a:gd name="connsiteY22" fmla="*/ 967667 h 1013420"/>
                    <a:gd name="connsiteX23" fmla="*/ 363417 w 363418"/>
                    <a:gd name="connsiteY23" fmla="*/ 967669 h 1013420"/>
                    <a:gd name="connsiteX24" fmla="*/ 360501 w 363418"/>
                    <a:gd name="connsiteY24" fmla="*/ 976888 h 1013420"/>
                    <a:gd name="connsiteX0" fmla="*/ 349293 w 352210"/>
                    <a:gd name="connsiteY0" fmla="*/ 976888 h 1013420"/>
                    <a:gd name="connsiteX1" fmla="*/ 208606 w 352210"/>
                    <a:gd name="connsiteY1" fmla="*/ 1013420 h 1013420"/>
                    <a:gd name="connsiteX2" fmla="*/ 67919 w 352210"/>
                    <a:gd name="connsiteY2" fmla="*/ 976888 h 1013420"/>
                    <a:gd name="connsiteX3" fmla="*/ 65439 w 352210"/>
                    <a:gd name="connsiteY3" fmla="*/ 969053 h 1013420"/>
                    <a:gd name="connsiteX4" fmla="*/ 65254 w 352210"/>
                    <a:gd name="connsiteY4" fmla="*/ 910261 h 1013420"/>
                    <a:gd name="connsiteX5" fmla="*/ 56715 w 352210"/>
                    <a:gd name="connsiteY5" fmla="*/ 916776 h 1013420"/>
                    <a:gd name="connsiteX6" fmla="*/ 12069 w 352210"/>
                    <a:gd name="connsiteY6" fmla="*/ 906376 h 1013420"/>
                    <a:gd name="connsiteX7" fmla="*/ 12069 w 352210"/>
                    <a:gd name="connsiteY7" fmla="*/ 839419 h 1013420"/>
                    <a:gd name="connsiteX8" fmla="*/ 84629 w 352210"/>
                    <a:gd name="connsiteY8" fmla="*/ 756054 h 1013420"/>
                    <a:gd name="connsiteX9" fmla="*/ 87916 w 352210"/>
                    <a:gd name="connsiteY9" fmla="*/ 753545 h 1013420"/>
                    <a:gd name="connsiteX10" fmla="*/ 100346 w 352210"/>
                    <a:gd name="connsiteY10" fmla="*/ 732366 h 1013420"/>
                    <a:gd name="connsiteX11" fmla="*/ 138704 w 352210"/>
                    <a:gd name="connsiteY11" fmla="*/ 702653 h 1013420"/>
                    <a:gd name="connsiteX12" fmla="*/ 167428 w 352210"/>
                    <a:gd name="connsiteY12" fmla="*/ 695990 h 1013420"/>
                    <a:gd name="connsiteX13" fmla="*/ 153604 w 352210"/>
                    <a:gd name="connsiteY13" fmla="*/ 249446 h 1013420"/>
                    <a:gd name="connsiteX14" fmla="*/ 242600 w 352210"/>
                    <a:gd name="connsiteY14" fmla="*/ 0 h 1013420"/>
                    <a:gd name="connsiteX15" fmla="*/ 242598 w 352210"/>
                    <a:gd name="connsiteY15" fmla="*/ 1 h 1013420"/>
                    <a:gd name="connsiteX16" fmla="*/ 335914 w 352210"/>
                    <a:gd name="connsiteY16" fmla="*/ 129855 h 1013420"/>
                    <a:gd name="connsiteX17" fmla="*/ 308409 w 352210"/>
                    <a:gd name="connsiteY17" fmla="*/ 725815 h 1013420"/>
                    <a:gd name="connsiteX18" fmla="*/ 316865 w 352210"/>
                    <a:gd name="connsiteY18" fmla="*/ 732366 h 1013420"/>
                    <a:gd name="connsiteX19" fmla="*/ 352209 w 352210"/>
                    <a:gd name="connsiteY19" fmla="*/ 830405 h 1013420"/>
                    <a:gd name="connsiteX20" fmla="*/ 352209 w 352210"/>
                    <a:gd name="connsiteY20" fmla="*/ 967666 h 1013420"/>
                    <a:gd name="connsiteX21" fmla="*/ 352210 w 352210"/>
                    <a:gd name="connsiteY21" fmla="*/ 967667 h 1013420"/>
                    <a:gd name="connsiteX22" fmla="*/ 352209 w 352210"/>
                    <a:gd name="connsiteY22" fmla="*/ 967669 h 1013420"/>
                    <a:gd name="connsiteX23" fmla="*/ 349293 w 352210"/>
                    <a:gd name="connsiteY23" fmla="*/ 976888 h 1013420"/>
                    <a:gd name="connsiteX0" fmla="*/ 349293 w 352210"/>
                    <a:gd name="connsiteY0" fmla="*/ 982672 h 1019204"/>
                    <a:gd name="connsiteX1" fmla="*/ 208606 w 352210"/>
                    <a:gd name="connsiteY1" fmla="*/ 1019204 h 1019204"/>
                    <a:gd name="connsiteX2" fmla="*/ 67919 w 352210"/>
                    <a:gd name="connsiteY2" fmla="*/ 982672 h 1019204"/>
                    <a:gd name="connsiteX3" fmla="*/ 65439 w 352210"/>
                    <a:gd name="connsiteY3" fmla="*/ 974837 h 1019204"/>
                    <a:gd name="connsiteX4" fmla="*/ 65254 w 352210"/>
                    <a:gd name="connsiteY4" fmla="*/ 916045 h 1019204"/>
                    <a:gd name="connsiteX5" fmla="*/ 56715 w 352210"/>
                    <a:gd name="connsiteY5" fmla="*/ 922560 h 1019204"/>
                    <a:gd name="connsiteX6" fmla="*/ 12069 w 352210"/>
                    <a:gd name="connsiteY6" fmla="*/ 912160 h 1019204"/>
                    <a:gd name="connsiteX7" fmla="*/ 12069 w 352210"/>
                    <a:gd name="connsiteY7" fmla="*/ 845203 h 1019204"/>
                    <a:gd name="connsiteX8" fmla="*/ 84629 w 352210"/>
                    <a:gd name="connsiteY8" fmla="*/ 761838 h 1019204"/>
                    <a:gd name="connsiteX9" fmla="*/ 87916 w 352210"/>
                    <a:gd name="connsiteY9" fmla="*/ 759329 h 1019204"/>
                    <a:gd name="connsiteX10" fmla="*/ 100346 w 352210"/>
                    <a:gd name="connsiteY10" fmla="*/ 738150 h 1019204"/>
                    <a:gd name="connsiteX11" fmla="*/ 138704 w 352210"/>
                    <a:gd name="connsiteY11" fmla="*/ 708437 h 1019204"/>
                    <a:gd name="connsiteX12" fmla="*/ 167428 w 352210"/>
                    <a:gd name="connsiteY12" fmla="*/ 701774 h 1019204"/>
                    <a:gd name="connsiteX13" fmla="*/ 153604 w 352210"/>
                    <a:gd name="connsiteY13" fmla="*/ 255230 h 1019204"/>
                    <a:gd name="connsiteX14" fmla="*/ 242600 w 352210"/>
                    <a:gd name="connsiteY14" fmla="*/ 5784 h 1019204"/>
                    <a:gd name="connsiteX15" fmla="*/ 335914 w 352210"/>
                    <a:gd name="connsiteY15" fmla="*/ 135639 h 1019204"/>
                    <a:gd name="connsiteX16" fmla="*/ 308409 w 352210"/>
                    <a:gd name="connsiteY16" fmla="*/ 731599 h 1019204"/>
                    <a:gd name="connsiteX17" fmla="*/ 316865 w 352210"/>
                    <a:gd name="connsiteY17" fmla="*/ 738150 h 1019204"/>
                    <a:gd name="connsiteX18" fmla="*/ 352209 w 352210"/>
                    <a:gd name="connsiteY18" fmla="*/ 836189 h 1019204"/>
                    <a:gd name="connsiteX19" fmla="*/ 352209 w 352210"/>
                    <a:gd name="connsiteY19" fmla="*/ 973450 h 1019204"/>
                    <a:gd name="connsiteX20" fmla="*/ 352210 w 352210"/>
                    <a:gd name="connsiteY20" fmla="*/ 973451 h 1019204"/>
                    <a:gd name="connsiteX21" fmla="*/ 352209 w 352210"/>
                    <a:gd name="connsiteY21" fmla="*/ 973453 h 1019204"/>
                    <a:gd name="connsiteX22" fmla="*/ 349293 w 352210"/>
                    <a:gd name="connsiteY22" fmla="*/ 982672 h 1019204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53604 w 352210"/>
                    <a:gd name="connsiteY13" fmla="*/ 1195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  <a:gd name="connsiteX0" fmla="*/ 349293 w 352210"/>
                    <a:gd name="connsiteY0" fmla="*/ 847033 h 883565"/>
                    <a:gd name="connsiteX1" fmla="*/ 208606 w 352210"/>
                    <a:gd name="connsiteY1" fmla="*/ 883565 h 883565"/>
                    <a:gd name="connsiteX2" fmla="*/ 67919 w 352210"/>
                    <a:gd name="connsiteY2" fmla="*/ 847033 h 883565"/>
                    <a:gd name="connsiteX3" fmla="*/ 65439 w 352210"/>
                    <a:gd name="connsiteY3" fmla="*/ 839198 h 883565"/>
                    <a:gd name="connsiteX4" fmla="*/ 65254 w 352210"/>
                    <a:gd name="connsiteY4" fmla="*/ 780406 h 883565"/>
                    <a:gd name="connsiteX5" fmla="*/ 56715 w 352210"/>
                    <a:gd name="connsiteY5" fmla="*/ 786921 h 883565"/>
                    <a:gd name="connsiteX6" fmla="*/ 12069 w 352210"/>
                    <a:gd name="connsiteY6" fmla="*/ 776521 h 883565"/>
                    <a:gd name="connsiteX7" fmla="*/ 12069 w 352210"/>
                    <a:gd name="connsiteY7" fmla="*/ 709564 h 883565"/>
                    <a:gd name="connsiteX8" fmla="*/ 84629 w 352210"/>
                    <a:gd name="connsiteY8" fmla="*/ 626199 h 883565"/>
                    <a:gd name="connsiteX9" fmla="*/ 87916 w 352210"/>
                    <a:gd name="connsiteY9" fmla="*/ 623690 h 883565"/>
                    <a:gd name="connsiteX10" fmla="*/ 100346 w 352210"/>
                    <a:gd name="connsiteY10" fmla="*/ 602511 h 883565"/>
                    <a:gd name="connsiteX11" fmla="*/ 138704 w 352210"/>
                    <a:gd name="connsiteY11" fmla="*/ 572798 h 883565"/>
                    <a:gd name="connsiteX12" fmla="*/ 167428 w 352210"/>
                    <a:gd name="connsiteY12" fmla="*/ 566135 h 883565"/>
                    <a:gd name="connsiteX13" fmla="*/ 121854 w 352210"/>
                    <a:gd name="connsiteY13" fmla="*/ 56091 h 883565"/>
                    <a:gd name="connsiteX14" fmla="*/ 335914 w 352210"/>
                    <a:gd name="connsiteY14" fmla="*/ 0 h 883565"/>
                    <a:gd name="connsiteX15" fmla="*/ 308409 w 352210"/>
                    <a:gd name="connsiteY15" fmla="*/ 595960 h 883565"/>
                    <a:gd name="connsiteX16" fmla="*/ 316865 w 352210"/>
                    <a:gd name="connsiteY16" fmla="*/ 602511 h 883565"/>
                    <a:gd name="connsiteX17" fmla="*/ 352209 w 352210"/>
                    <a:gd name="connsiteY17" fmla="*/ 700550 h 883565"/>
                    <a:gd name="connsiteX18" fmla="*/ 352209 w 352210"/>
                    <a:gd name="connsiteY18" fmla="*/ 837811 h 883565"/>
                    <a:gd name="connsiteX19" fmla="*/ 352210 w 352210"/>
                    <a:gd name="connsiteY19" fmla="*/ 837812 h 883565"/>
                    <a:gd name="connsiteX20" fmla="*/ 352209 w 352210"/>
                    <a:gd name="connsiteY20" fmla="*/ 837814 h 883565"/>
                    <a:gd name="connsiteX21" fmla="*/ 349293 w 352210"/>
                    <a:gd name="connsiteY21" fmla="*/ 847033 h 8835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52210" h="883565">
                      <a:moveTo>
                        <a:pt x="349293" y="847033"/>
                      </a:moveTo>
                      <a:cubicBezTo>
                        <a:pt x="335902" y="867882"/>
                        <a:pt x="278002" y="883565"/>
                        <a:pt x="208606" y="883565"/>
                      </a:cubicBezTo>
                      <a:cubicBezTo>
                        <a:pt x="139210" y="883565"/>
                        <a:pt x="81309" y="867883"/>
                        <a:pt x="67919" y="847033"/>
                      </a:cubicBezTo>
                      <a:lnTo>
                        <a:pt x="65439" y="839198"/>
                      </a:lnTo>
                      <a:cubicBezTo>
                        <a:pt x="65377" y="819601"/>
                        <a:pt x="65316" y="800003"/>
                        <a:pt x="65254" y="780406"/>
                      </a:cubicBezTo>
                      <a:lnTo>
                        <a:pt x="56715" y="786921"/>
                      </a:lnTo>
                      <a:cubicBezTo>
                        <a:pt x="41832" y="793854"/>
                        <a:pt x="24139" y="790388"/>
                        <a:pt x="12069" y="776521"/>
                      </a:cubicBezTo>
                      <a:cubicBezTo>
                        <a:pt x="-4023" y="758032"/>
                        <a:pt x="-4023" y="728054"/>
                        <a:pt x="12069" y="709564"/>
                      </a:cubicBezTo>
                      <a:lnTo>
                        <a:pt x="84629" y="626199"/>
                      </a:lnTo>
                      <a:lnTo>
                        <a:pt x="87916" y="623690"/>
                      </a:lnTo>
                      <a:lnTo>
                        <a:pt x="100346" y="602511"/>
                      </a:lnTo>
                      <a:cubicBezTo>
                        <a:pt x="111265" y="589966"/>
                        <a:pt x="124266" y="579814"/>
                        <a:pt x="138704" y="572798"/>
                      </a:cubicBezTo>
                      <a:lnTo>
                        <a:pt x="167428" y="566135"/>
                      </a:lnTo>
                      <a:lnTo>
                        <a:pt x="121854" y="56091"/>
                      </a:lnTo>
                      <a:lnTo>
                        <a:pt x="335914" y="0"/>
                      </a:lnTo>
                      <a:lnTo>
                        <a:pt x="308409" y="595960"/>
                      </a:lnTo>
                      <a:lnTo>
                        <a:pt x="316865" y="602511"/>
                      </a:lnTo>
                      <a:cubicBezTo>
                        <a:pt x="338702" y="627601"/>
                        <a:pt x="352209" y="662263"/>
                        <a:pt x="352209" y="700550"/>
                      </a:cubicBezTo>
                      <a:lnTo>
                        <a:pt x="352209" y="837811"/>
                      </a:lnTo>
                      <a:lnTo>
                        <a:pt x="352210" y="837812"/>
                      </a:lnTo>
                      <a:cubicBezTo>
                        <a:pt x="352210" y="837813"/>
                        <a:pt x="352209" y="837813"/>
                        <a:pt x="352209" y="837814"/>
                      </a:cubicBezTo>
                      <a:lnTo>
                        <a:pt x="349293" y="847033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円/楕円 27">
                  <a:extLst>
                    <a:ext uri="{FF2B5EF4-FFF2-40B4-BE49-F238E27FC236}">
                      <a16:creationId xmlns:a16="http://schemas.microsoft.com/office/drawing/2014/main" id="{43FD7737-9E05-4015-A063-3E8F08A9BBB2}"/>
                    </a:ext>
                  </a:extLst>
                </p:cNvPr>
                <p:cNvSpPr/>
                <p:nvPr/>
              </p:nvSpPr>
              <p:spPr>
                <a:xfrm rot="10348532" flipH="1">
                  <a:off x="5744934" y="5051053"/>
                  <a:ext cx="136214" cy="3491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5" name="グループ化 434">
                  <a:extLst>
                    <a:ext uri="{FF2B5EF4-FFF2-40B4-BE49-F238E27FC236}">
                      <a16:creationId xmlns:a16="http://schemas.microsoft.com/office/drawing/2014/main" id="{7DB51619-3CA1-4EA8-BCBD-4DCC0C2F56A0}"/>
                    </a:ext>
                  </a:extLst>
                </p:cNvPr>
                <p:cNvGrpSpPr/>
                <p:nvPr/>
              </p:nvGrpSpPr>
              <p:grpSpPr>
                <a:xfrm rot="900000">
                  <a:off x="5657350" y="4922147"/>
                  <a:ext cx="450996" cy="246903"/>
                  <a:chOff x="4556773" y="4108449"/>
                  <a:chExt cx="567677" cy="310781"/>
                </a:xfrm>
              </p:grpSpPr>
              <p:sp>
                <p:nvSpPr>
                  <p:cNvPr id="446" name="四角形: 角を丸くする 445">
                    <a:extLst>
                      <a:ext uri="{FF2B5EF4-FFF2-40B4-BE49-F238E27FC236}">
                        <a16:creationId xmlns:a16="http://schemas.microsoft.com/office/drawing/2014/main" id="{2D485DF3-02BA-4948-BBC9-AB5D0BDA6BCD}"/>
                      </a:ext>
                    </a:extLst>
                  </p:cNvPr>
                  <p:cNvSpPr/>
                  <p:nvPr/>
                </p:nvSpPr>
                <p:spPr>
                  <a:xfrm>
                    <a:off x="4556773" y="4108449"/>
                    <a:ext cx="567677" cy="310781"/>
                  </a:xfrm>
                  <a:prstGeom prst="roundRect">
                    <a:avLst>
                      <a:gd name="adj" fmla="val 7253"/>
                    </a:avLst>
                  </a:pr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四角形: 角を丸くする 446">
                    <a:extLst>
                      <a:ext uri="{FF2B5EF4-FFF2-40B4-BE49-F238E27FC236}">
                        <a16:creationId xmlns:a16="http://schemas.microsoft.com/office/drawing/2014/main" id="{5F880E97-9676-4042-B2F2-7ADD9EE57CE8}"/>
                      </a:ext>
                    </a:extLst>
                  </p:cNvPr>
                  <p:cNvSpPr/>
                  <p:nvPr/>
                </p:nvSpPr>
                <p:spPr>
                  <a:xfrm>
                    <a:off x="4589948" y="4126706"/>
                    <a:ext cx="504046" cy="274266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6" name="グループ化 435">
                  <a:extLst>
                    <a:ext uri="{FF2B5EF4-FFF2-40B4-BE49-F238E27FC236}">
                      <a16:creationId xmlns:a16="http://schemas.microsoft.com/office/drawing/2014/main" id="{97828EBE-B0ED-4119-873F-101C8CA8BC81}"/>
                    </a:ext>
                  </a:extLst>
                </p:cNvPr>
                <p:cNvGrpSpPr/>
                <p:nvPr/>
              </p:nvGrpSpPr>
              <p:grpSpPr>
                <a:xfrm rot="20694430">
                  <a:off x="5770805" y="4820583"/>
                  <a:ext cx="312819" cy="244707"/>
                  <a:chOff x="5752058" y="4835232"/>
                  <a:chExt cx="312819" cy="244707"/>
                </a:xfrm>
              </p:grpSpPr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1A20B42A-3F81-4D87-86DB-68E5764863F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83054" y="4822421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4C900E7A-B9DA-43CF-9978-FBF3D208FB9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43567" y="4852014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D474EAD1-89BF-4A55-8E09-E68AE77EE9F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03121" y="4905483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20826C0D-8AB6-4B75-AA98-63B03DBA882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54288" y="4980260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3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2" name="四角形: 角を丸くする 441">
                    <a:extLst>
                      <a:ext uri="{FF2B5EF4-FFF2-40B4-BE49-F238E27FC236}">
                        <a16:creationId xmlns:a16="http://schemas.microsoft.com/office/drawing/2014/main" id="{D853E73E-79CA-4FC8-AE98-B68907BB0EC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793964" y="4804236"/>
                    <a:ext cx="58690" cy="12068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3" name="四角形: 角を丸くする 442">
                    <a:extLst>
                      <a:ext uri="{FF2B5EF4-FFF2-40B4-BE49-F238E27FC236}">
                        <a16:creationId xmlns:a16="http://schemas.microsoft.com/office/drawing/2014/main" id="{56928C59-0B0F-48D5-BFF9-A61A4D3A6951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854477" y="4833830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四角形: 角を丸くする 443">
                    <a:extLst>
                      <a:ext uri="{FF2B5EF4-FFF2-40B4-BE49-F238E27FC236}">
                        <a16:creationId xmlns:a16="http://schemas.microsoft.com/office/drawing/2014/main" id="{DDABDC90-7EB8-4BF1-B74B-1E7A43B8B38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14032" y="4887299"/>
                    <a:ext cx="68680" cy="1459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5" name="四角形: 角を丸くする 444">
                    <a:extLst>
                      <a:ext uri="{FF2B5EF4-FFF2-40B4-BE49-F238E27FC236}">
                        <a16:creationId xmlns:a16="http://schemas.microsoft.com/office/drawing/2014/main" id="{259CD55D-5C2B-4CF7-ACE3-ED712480382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5965199" y="4962076"/>
                    <a:ext cx="68680" cy="13067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37" name="四角形: 角を丸くする 436">
                  <a:extLst>
                    <a:ext uri="{FF2B5EF4-FFF2-40B4-BE49-F238E27FC236}">
                      <a16:creationId xmlns:a16="http://schemas.microsoft.com/office/drawing/2014/main" id="{364EB29D-F2B4-49E3-8CE2-7C59180667A1}"/>
                    </a:ext>
                  </a:extLst>
                </p:cNvPr>
                <p:cNvSpPr/>
                <p:nvPr/>
              </p:nvSpPr>
              <p:spPr>
                <a:xfrm rot="3600000">
                  <a:off x="5881667" y="5076325"/>
                  <a:ext cx="86520" cy="15080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93A39B3C-A586-4E32-BB4A-1838E3ABBC13}"/>
                  </a:ext>
                </a:extLst>
              </p:cNvPr>
              <p:cNvSpPr/>
              <p:nvPr/>
            </p:nvSpPr>
            <p:spPr>
              <a:xfrm rot="15300000" flipH="1">
                <a:off x="4169899" y="5257365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76" name="グループ化 375">
              <a:extLst>
                <a:ext uri="{FF2B5EF4-FFF2-40B4-BE49-F238E27FC236}">
                  <a16:creationId xmlns:a16="http://schemas.microsoft.com/office/drawing/2014/main" id="{6C033F25-646D-4F7A-9ADC-634586DB2604}"/>
                </a:ext>
              </a:extLst>
            </p:cNvPr>
            <p:cNvGrpSpPr/>
            <p:nvPr/>
          </p:nvGrpSpPr>
          <p:grpSpPr>
            <a:xfrm>
              <a:off x="8268630" y="5512020"/>
              <a:ext cx="992931" cy="931545"/>
              <a:chOff x="2410767" y="2604920"/>
              <a:chExt cx="992931" cy="931545"/>
            </a:xfrm>
          </p:grpSpPr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3D413A6E-E4F2-454E-AF7B-6548EAE93785}"/>
                  </a:ext>
                </a:extLst>
              </p:cNvPr>
              <p:cNvSpPr/>
              <p:nvPr/>
            </p:nvSpPr>
            <p:spPr>
              <a:xfrm>
                <a:off x="2687083" y="2678907"/>
                <a:ext cx="716615" cy="705680"/>
              </a:xfrm>
              <a:custGeom>
                <a:avLst/>
                <a:gdLst>
                  <a:gd name="connsiteX0" fmla="*/ 513590 w 1024004"/>
                  <a:gd name="connsiteY0" fmla="*/ 0 h 698500"/>
                  <a:gd name="connsiteX1" fmla="*/ 1024004 w 1024004"/>
                  <a:gd name="connsiteY1" fmla="*/ 187325 h 698500"/>
                  <a:gd name="connsiteX2" fmla="*/ 1022368 w 1024004"/>
                  <a:gd name="connsiteY2" fmla="*/ 193281 h 698500"/>
                  <a:gd name="connsiteX3" fmla="*/ 1023367 w 1024004"/>
                  <a:gd name="connsiteY3" fmla="*/ 195692 h 698500"/>
                  <a:gd name="connsiteX4" fmla="*/ 1023367 w 1024004"/>
                  <a:gd name="connsiteY4" fmla="*/ 485950 h 698500"/>
                  <a:gd name="connsiteX5" fmla="*/ 810817 w 1024004"/>
                  <a:gd name="connsiteY5" fmla="*/ 698500 h 698500"/>
                  <a:gd name="connsiteX6" fmla="*/ 212550 w 1024004"/>
                  <a:gd name="connsiteY6" fmla="*/ 698500 h 698500"/>
                  <a:gd name="connsiteX7" fmla="*/ 0 w 1024004"/>
                  <a:gd name="connsiteY7" fmla="*/ 485950 h 698500"/>
                  <a:gd name="connsiteX8" fmla="*/ 0 w 1024004"/>
                  <a:gd name="connsiteY8" fmla="*/ 195692 h 698500"/>
                  <a:gd name="connsiteX9" fmla="*/ 3292 w 1024004"/>
                  <a:gd name="connsiteY9" fmla="*/ 187746 h 698500"/>
                  <a:gd name="connsiteX10" fmla="*/ 3176 w 1024004"/>
                  <a:gd name="connsiteY10" fmla="*/ 187325 h 698500"/>
                  <a:gd name="connsiteX11" fmla="*/ 513590 w 1024004"/>
                  <a:gd name="connsiteY11" fmla="*/ 0 h 698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24004" h="698500">
                    <a:moveTo>
                      <a:pt x="513590" y="0"/>
                    </a:moveTo>
                    <a:cubicBezTo>
                      <a:pt x="795484" y="0"/>
                      <a:pt x="1024004" y="83868"/>
                      <a:pt x="1024004" y="187325"/>
                    </a:cubicBezTo>
                    <a:lnTo>
                      <a:pt x="1022368" y="193281"/>
                    </a:lnTo>
                    <a:lnTo>
                      <a:pt x="1023367" y="195692"/>
                    </a:lnTo>
                    <a:lnTo>
                      <a:pt x="1023367" y="485950"/>
                    </a:lnTo>
                    <a:cubicBezTo>
                      <a:pt x="1023367" y="603338"/>
                      <a:pt x="928205" y="698500"/>
                      <a:pt x="810817" y="698500"/>
                    </a:cubicBezTo>
                    <a:lnTo>
                      <a:pt x="212550" y="698500"/>
                    </a:lnTo>
                    <a:cubicBezTo>
                      <a:pt x="95162" y="698500"/>
                      <a:pt x="0" y="603338"/>
                      <a:pt x="0" y="485950"/>
                    </a:cubicBezTo>
                    <a:lnTo>
                      <a:pt x="0" y="195692"/>
                    </a:lnTo>
                    <a:lnTo>
                      <a:pt x="3292" y="187746"/>
                    </a:lnTo>
                    <a:lnTo>
                      <a:pt x="3176" y="187325"/>
                    </a:lnTo>
                    <a:cubicBezTo>
                      <a:pt x="3176" y="83868"/>
                      <a:pt x="231696" y="0"/>
                      <a:pt x="51359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D8FBF457-8617-4140-BFFA-674F3A0D9E88}"/>
                  </a:ext>
                </a:extLst>
              </p:cNvPr>
              <p:cNvGrpSpPr/>
              <p:nvPr/>
            </p:nvGrpSpPr>
            <p:grpSpPr>
              <a:xfrm>
                <a:off x="2410767" y="2604920"/>
                <a:ext cx="959868" cy="931545"/>
                <a:chOff x="3005072" y="4257675"/>
                <a:chExt cx="959868" cy="698500"/>
              </a:xfrm>
              <a:solidFill>
                <a:srgbClr val="0070C0"/>
              </a:solidFill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AA310DE3-FFFC-4C1D-9A62-85999BC6E2E1}"/>
                    </a:ext>
                  </a:extLst>
                </p:cNvPr>
                <p:cNvSpPr/>
                <p:nvPr/>
              </p:nvSpPr>
              <p:spPr>
                <a:xfrm>
                  <a:off x="3068571" y="4257675"/>
                  <a:ext cx="896369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FD1842BD-1F77-4062-8994-236B89AA53F7}"/>
                    </a:ext>
                  </a:extLst>
                </p:cNvPr>
                <p:cNvSpPr/>
                <p:nvPr/>
              </p:nvSpPr>
              <p:spPr>
                <a:xfrm>
                  <a:off x="3005072" y="4257675"/>
                  <a:ext cx="879844" cy="698500"/>
                </a:xfrm>
                <a:custGeom>
                  <a:avLst/>
                  <a:gdLst>
                    <a:gd name="connsiteX0" fmla="*/ 513590 w 1024004"/>
                    <a:gd name="connsiteY0" fmla="*/ 0 h 698500"/>
                    <a:gd name="connsiteX1" fmla="*/ 1024004 w 1024004"/>
                    <a:gd name="connsiteY1" fmla="*/ 187325 h 698500"/>
                    <a:gd name="connsiteX2" fmla="*/ 1022368 w 1024004"/>
                    <a:gd name="connsiteY2" fmla="*/ 193281 h 698500"/>
                    <a:gd name="connsiteX3" fmla="*/ 1023367 w 1024004"/>
                    <a:gd name="connsiteY3" fmla="*/ 195692 h 698500"/>
                    <a:gd name="connsiteX4" fmla="*/ 1023367 w 1024004"/>
                    <a:gd name="connsiteY4" fmla="*/ 485950 h 698500"/>
                    <a:gd name="connsiteX5" fmla="*/ 810817 w 1024004"/>
                    <a:gd name="connsiteY5" fmla="*/ 698500 h 698500"/>
                    <a:gd name="connsiteX6" fmla="*/ 212550 w 1024004"/>
                    <a:gd name="connsiteY6" fmla="*/ 698500 h 698500"/>
                    <a:gd name="connsiteX7" fmla="*/ 0 w 1024004"/>
                    <a:gd name="connsiteY7" fmla="*/ 485950 h 698500"/>
                    <a:gd name="connsiteX8" fmla="*/ 0 w 1024004"/>
                    <a:gd name="connsiteY8" fmla="*/ 195692 h 698500"/>
                    <a:gd name="connsiteX9" fmla="*/ 3292 w 1024004"/>
                    <a:gd name="connsiteY9" fmla="*/ 187746 h 698500"/>
                    <a:gd name="connsiteX10" fmla="*/ 3176 w 1024004"/>
                    <a:gd name="connsiteY10" fmla="*/ 187325 h 698500"/>
                    <a:gd name="connsiteX11" fmla="*/ 513590 w 1024004"/>
                    <a:gd name="connsiteY11" fmla="*/ 0 h 698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24004" h="698500">
                      <a:moveTo>
                        <a:pt x="513590" y="0"/>
                      </a:moveTo>
                      <a:cubicBezTo>
                        <a:pt x="795484" y="0"/>
                        <a:pt x="1024004" y="83868"/>
                        <a:pt x="1024004" y="187325"/>
                      </a:cubicBezTo>
                      <a:lnTo>
                        <a:pt x="1022368" y="193281"/>
                      </a:lnTo>
                      <a:lnTo>
                        <a:pt x="1023367" y="195692"/>
                      </a:lnTo>
                      <a:lnTo>
                        <a:pt x="1023367" y="485950"/>
                      </a:lnTo>
                      <a:cubicBezTo>
                        <a:pt x="1023367" y="603338"/>
                        <a:pt x="928205" y="698500"/>
                        <a:pt x="810817" y="698500"/>
                      </a:cubicBezTo>
                      <a:lnTo>
                        <a:pt x="212550" y="698500"/>
                      </a:lnTo>
                      <a:cubicBezTo>
                        <a:pt x="95162" y="698500"/>
                        <a:pt x="0" y="603338"/>
                        <a:pt x="0" y="485950"/>
                      </a:cubicBezTo>
                      <a:lnTo>
                        <a:pt x="0" y="195692"/>
                      </a:lnTo>
                      <a:lnTo>
                        <a:pt x="3292" y="187746"/>
                      </a:lnTo>
                      <a:lnTo>
                        <a:pt x="3176" y="187325"/>
                      </a:lnTo>
                      <a:cubicBezTo>
                        <a:pt x="3176" y="83868"/>
                        <a:pt x="231696" y="0"/>
                        <a:pt x="51359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E1187D0F-17CD-415D-A9BD-8B63610D1F09}"/>
                </a:ext>
              </a:extLst>
            </p:cNvPr>
            <p:cNvGrpSpPr/>
            <p:nvPr/>
          </p:nvGrpSpPr>
          <p:grpSpPr>
            <a:xfrm>
              <a:off x="7945661" y="4193645"/>
              <a:ext cx="1038127" cy="2250065"/>
              <a:chOff x="5045597" y="3588871"/>
              <a:chExt cx="1317104" cy="2854727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85CD496-B6CD-4458-ADB2-5F1B15A930A0}"/>
                  </a:ext>
                </a:extLst>
              </p:cNvPr>
              <p:cNvSpPr/>
              <p:nvPr/>
            </p:nvSpPr>
            <p:spPr>
              <a:xfrm>
                <a:off x="5093009" y="3843338"/>
                <a:ext cx="1084028" cy="1789585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00828 w 897082"/>
                  <a:gd name="connsiteY14" fmla="*/ 992048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8216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275135 w 897082"/>
                  <a:gd name="connsiteY14" fmla="*/ 960426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77770 w 899717"/>
                  <a:gd name="connsiteY14" fmla="*/ 960426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25768 w 899717"/>
                  <a:gd name="connsiteY3" fmla="*/ 985676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  <a:gd name="connsiteX0" fmla="*/ 451176 w 899717"/>
                  <a:gd name="connsiteY0" fmla="*/ 0 h 1466720"/>
                  <a:gd name="connsiteX1" fmla="*/ 899717 w 899717"/>
                  <a:gd name="connsiteY1" fmla="*/ 448541 h 1466720"/>
                  <a:gd name="connsiteX2" fmla="*/ 899717 w 899717"/>
                  <a:gd name="connsiteY2" fmla="*/ 572384 h 1466720"/>
                  <a:gd name="connsiteX3" fmla="*/ 645531 w 899717"/>
                  <a:gd name="connsiteY3" fmla="*/ 938243 h 1466720"/>
                  <a:gd name="connsiteX4" fmla="*/ 566754 w 899717"/>
                  <a:gd name="connsiteY4" fmla="*/ 1003996 h 1466720"/>
                  <a:gd name="connsiteX5" fmla="*/ 578462 w 899717"/>
                  <a:gd name="connsiteY5" fmla="*/ 1118635 h 1466720"/>
                  <a:gd name="connsiteX6" fmla="*/ 605740 w 899717"/>
                  <a:gd name="connsiteY6" fmla="*/ 1118635 h 1466720"/>
                  <a:gd name="connsiteX7" fmla="*/ 789433 w 899717"/>
                  <a:gd name="connsiteY7" fmla="*/ 1292678 h 1466720"/>
                  <a:gd name="connsiteX8" fmla="*/ 789432 w 899717"/>
                  <a:gd name="connsiteY8" fmla="*/ 1466720 h 1466720"/>
                  <a:gd name="connsiteX9" fmla="*/ 191303 w 899717"/>
                  <a:gd name="connsiteY9" fmla="*/ 1466720 h 1466720"/>
                  <a:gd name="connsiteX10" fmla="*/ 191303 w 899717"/>
                  <a:gd name="connsiteY10" fmla="*/ 1292678 h 1466720"/>
                  <a:gd name="connsiteX11" fmla="*/ 303495 w 899717"/>
                  <a:gd name="connsiteY11" fmla="*/ 1132312 h 1466720"/>
                  <a:gd name="connsiteX12" fmla="*/ 354905 w 899717"/>
                  <a:gd name="connsiteY12" fmla="*/ 1122478 h 1466720"/>
                  <a:gd name="connsiteX13" fmla="*/ 366151 w 899717"/>
                  <a:gd name="connsiteY13" fmla="*/ 1012354 h 1466720"/>
                  <a:gd name="connsiteX14" fmla="*/ 235607 w 899717"/>
                  <a:gd name="connsiteY14" fmla="*/ 941980 h 1466720"/>
                  <a:gd name="connsiteX15" fmla="*/ 2635 w 899717"/>
                  <a:gd name="connsiteY15" fmla="*/ 572384 h 1466720"/>
                  <a:gd name="connsiteX16" fmla="*/ 2635 w 899717"/>
                  <a:gd name="connsiteY16" fmla="*/ 448541 h 1466720"/>
                  <a:gd name="connsiteX17" fmla="*/ 451176 w 899717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9717" h="1466720">
                    <a:moveTo>
                      <a:pt x="451176" y="0"/>
                    </a:moveTo>
                    <a:cubicBezTo>
                      <a:pt x="698898" y="0"/>
                      <a:pt x="899717" y="200819"/>
                      <a:pt x="899717" y="448541"/>
                    </a:cubicBezTo>
                    <a:lnTo>
                      <a:pt x="899717" y="572384"/>
                    </a:lnTo>
                    <a:cubicBezTo>
                      <a:pt x="899717" y="758175"/>
                      <a:pt x="806519" y="870151"/>
                      <a:pt x="645531" y="938243"/>
                    </a:cubicBezTo>
                    <a:cubicBezTo>
                      <a:pt x="623225" y="991783"/>
                      <a:pt x="593013" y="982078"/>
                      <a:pt x="566754" y="1003996"/>
                    </a:cubicBezTo>
                    <a:lnTo>
                      <a:pt x="578462" y="1118635"/>
                    </a:lnTo>
                    <a:lnTo>
                      <a:pt x="605740" y="1118635"/>
                    </a:lnTo>
                    <a:cubicBezTo>
                      <a:pt x="707191" y="1118635"/>
                      <a:pt x="789433" y="1196557"/>
                      <a:pt x="789433" y="1292678"/>
                    </a:cubicBezTo>
                    <a:cubicBezTo>
                      <a:pt x="789433" y="1350692"/>
                      <a:pt x="789432" y="1408706"/>
                      <a:pt x="789432" y="1466720"/>
                    </a:cubicBezTo>
                    <a:lnTo>
                      <a:pt x="191303" y="1466720"/>
                    </a:lnTo>
                    <a:lnTo>
                      <a:pt x="191303" y="1292678"/>
                    </a:lnTo>
                    <a:cubicBezTo>
                      <a:pt x="191303" y="1220587"/>
                      <a:pt x="237564" y="1158734"/>
                      <a:pt x="303495" y="1132312"/>
                    </a:cubicBezTo>
                    <a:lnTo>
                      <a:pt x="354905" y="1122478"/>
                    </a:lnTo>
                    <a:lnTo>
                      <a:pt x="366151" y="1012354"/>
                    </a:lnTo>
                    <a:cubicBezTo>
                      <a:pt x="336691" y="1002291"/>
                      <a:pt x="272314" y="1011335"/>
                      <a:pt x="235607" y="941980"/>
                    </a:cubicBezTo>
                    <a:cubicBezTo>
                      <a:pt x="89847" y="902133"/>
                      <a:pt x="16468" y="824715"/>
                      <a:pt x="2635" y="572384"/>
                    </a:cubicBezTo>
                    <a:cubicBezTo>
                      <a:pt x="-3294" y="527150"/>
                      <a:pt x="2635" y="489822"/>
                      <a:pt x="2635" y="448541"/>
                    </a:cubicBezTo>
                    <a:cubicBezTo>
                      <a:pt x="2635" y="200819"/>
                      <a:pt x="203454" y="0"/>
                      <a:pt x="451176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5361D66D-A824-454B-BFF5-432E266B852D}"/>
                  </a:ext>
                </a:extLst>
              </p:cNvPr>
              <p:cNvSpPr/>
              <p:nvPr/>
            </p:nvSpPr>
            <p:spPr>
              <a:xfrm>
                <a:off x="5521495" y="5075409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10A700EE-1D50-439F-8B71-7833FFA66617}"/>
                  </a:ext>
                </a:extLst>
              </p:cNvPr>
              <p:cNvSpPr/>
              <p:nvPr/>
            </p:nvSpPr>
            <p:spPr>
              <a:xfrm>
                <a:off x="5165391" y="5213532"/>
                <a:ext cx="1197310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72949 w 950501"/>
                  <a:gd name="connsiteY0" fmla="*/ 7678 h 1020925"/>
                  <a:gd name="connsiteX1" fmla="*/ 645084 w 950501"/>
                  <a:gd name="connsiteY1" fmla="*/ 0 h 1020925"/>
                  <a:gd name="connsiteX2" fmla="*/ 950501 w 950501"/>
                  <a:gd name="connsiteY2" fmla="*/ 320391 h 1020925"/>
                  <a:gd name="connsiteX3" fmla="*/ 950501 w 950501"/>
                  <a:gd name="connsiteY3" fmla="*/ 1020925 h 1020925"/>
                  <a:gd name="connsiteX4" fmla="*/ 22013 w 950501"/>
                  <a:gd name="connsiteY4" fmla="*/ 1020925 h 1020925"/>
                  <a:gd name="connsiteX5" fmla="*/ 9405 w 950501"/>
                  <a:gd name="connsiteY5" fmla="*/ 397671 h 1020925"/>
                  <a:gd name="connsiteX6" fmla="*/ 76603 w 950501"/>
                  <a:gd name="connsiteY6" fmla="*/ 129805 h 1020925"/>
                  <a:gd name="connsiteX7" fmla="*/ 253744 w 950501"/>
                  <a:gd name="connsiteY7" fmla="*/ 10385 h 1020925"/>
                  <a:gd name="connsiteX8" fmla="*/ 272949 w 950501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67198 w 941096"/>
                  <a:gd name="connsiteY6" fmla="*/ 129805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9098" y="249151"/>
                      <a:pt x="28856" y="201497"/>
                      <a:pt x="67198" y="129805"/>
                    </a:cubicBezTo>
                    <a:cubicBezTo>
                      <a:pt x="103191" y="62505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円/楕円 27">
                <a:extLst>
                  <a:ext uri="{FF2B5EF4-FFF2-40B4-BE49-F238E27FC236}">
                    <a16:creationId xmlns:a16="http://schemas.microsoft.com/office/drawing/2014/main" id="{3D1E0C27-5D33-4EC5-863B-D627AC947E01}"/>
                  </a:ext>
                </a:extLst>
              </p:cNvPr>
              <p:cNvSpPr/>
              <p:nvPr/>
            </p:nvSpPr>
            <p:spPr>
              <a:xfrm rot="10800000">
                <a:off x="5385526" y="4830636"/>
                <a:ext cx="252942" cy="129508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9F232580-87BB-4440-90AA-88ADEC7D0756}"/>
                  </a:ext>
                </a:extLst>
              </p:cNvPr>
              <p:cNvSpPr/>
              <p:nvPr/>
            </p:nvSpPr>
            <p:spPr>
              <a:xfrm>
                <a:off x="5343970" y="4578251"/>
                <a:ext cx="147217" cy="219927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8590" h="240231">
                    <a:moveTo>
                      <a:pt x="145091" y="26794"/>
                    </a:moveTo>
                    <a:cubicBezTo>
                      <a:pt x="159751" y="76158"/>
                      <a:pt x="168590" y="131409"/>
                      <a:pt x="168590" y="154957"/>
                    </a:cubicBezTo>
                    <a:cubicBezTo>
                      <a:pt x="168590" y="202053"/>
                      <a:pt x="130850" y="240231"/>
                      <a:pt x="84295" y="240231"/>
                    </a:cubicBezTo>
                    <a:cubicBezTo>
                      <a:pt x="37740" y="240231"/>
                      <a:pt x="0" y="202053"/>
                      <a:pt x="0" y="154957"/>
                    </a:cubicBezTo>
                    <a:cubicBezTo>
                      <a:pt x="0" y="131409"/>
                      <a:pt x="10031" y="76158"/>
                      <a:pt x="25880" y="26794"/>
                    </a:cubicBezTo>
                    <a:lnTo>
                      <a:pt x="37274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2" name="平行四辺形 411">
                <a:extLst>
                  <a:ext uri="{FF2B5EF4-FFF2-40B4-BE49-F238E27FC236}">
                    <a16:creationId xmlns:a16="http://schemas.microsoft.com/office/drawing/2014/main" id="{E53C6D55-D652-464D-A50C-AD94B081122E}"/>
                  </a:ext>
                </a:extLst>
              </p:cNvPr>
              <p:cNvSpPr/>
              <p:nvPr/>
            </p:nvSpPr>
            <p:spPr>
              <a:xfrm>
                <a:off x="5313616" y="5213532"/>
                <a:ext cx="288598" cy="236703"/>
              </a:xfrm>
              <a:prstGeom prst="parallelogram">
                <a:avLst>
                  <a:gd name="adj" fmla="val 53624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3" name="平行四辺形 412">
                <a:extLst>
                  <a:ext uri="{FF2B5EF4-FFF2-40B4-BE49-F238E27FC236}">
                    <a16:creationId xmlns:a16="http://schemas.microsoft.com/office/drawing/2014/main" id="{4E49A750-66CA-43A2-A8C0-C8D993F6BC6B}"/>
                  </a:ext>
                </a:extLst>
              </p:cNvPr>
              <p:cNvSpPr/>
              <p:nvPr/>
            </p:nvSpPr>
            <p:spPr>
              <a:xfrm flipH="1">
                <a:off x="5604888" y="5213532"/>
                <a:ext cx="401920" cy="236703"/>
              </a:xfrm>
              <a:prstGeom prst="parallelogram">
                <a:avLst>
                  <a:gd name="adj" fmla="val 51681"/>
                </a:avLst>
              </a:pr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月 413">
                <a:extLst>
                  <a:ext uri="{FF2B5EF4-FFF2-40B4-BE49-F238E27FC236}">
                    <a16:creationId xmlns:a16="http://schemas.microsoft.com/office/drawing/2014/main" id="{10A73685-1CD9-4B67-8079-C425345BB138}"/>
                  </a:ext>
                </a:extLst>
              </p:cNvPr>
              <p:cNvSpPr/>
              <p:nvPr/>
            </p:nvSpPr>
            <p:spPr>
              <a:xfrm rot="18900000" flipH="1">
                <a:off x="5660266" y="3588871"/>
                <a:ext cx="546279" cy="982636"/>
              </a:xfrm>
              <a:prstGeom prst="moon">
                <a:avLst>
                  <a:gd name="adj" fmla="val 6573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5" name="円/楕円 368">
                <a:extLst>
                  <a:ext uri="{FF2B5EF4-FFF2-40B4-BE49-F238E27FC236}">
                    <a16:creationId xmlns:a16="http://schemas.microsoft.com/office/drawing/2014/main" id="{A95A9894-F54C-4B5D-A41E-3CE91349F8BD}"/>
                  </a:ext>
                </a:extLst>
              </p:cNvPr>
              <p:cNvSpPr/>
              <p:nvPr/>
            </p:nvSpPr>
            <p:spPr>
              <a:xfrm rot="900000" flipH="1">
                <a:off x="6012008" y="4383987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6" name="円/楕円 369">
                <a:extLst>
                  <a:ext uri="{FF2B5EF4-FFF2-40B4-BE49-F238E27FC236}">
                    <a16:creationId xmlns:a16="http://schemas.microsoft.com/office/drawing/2014/main" id="{AF4A3C7E-6CD4-4BD0-8F04-4D829841709E}"/>
                  </a:ext>
                </a:extLst>
              </p:cNvPr>
              <p:cNvSpPr/>
              <p:nvPr/>
            </p:nvSpPr>
            <p:spPr>
              <a:xfrm rot="900000" flipH="1">
                <a:off x="6064991" y="4454536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7" name="月 416">
                <a:extLst>
                  <a:ext uri="{FF2B5EF4-FFF2-40B4-BE49-F238E27FC236}">
                    <a16:creationId xmlns:a16="http://schemas.microsoft.com/office/drawing/2014/main" id="{CF1DBC2A-0E92-43C5-9F0D-A5FEE5A7EBDB}"/>
                  </a:ext>
                </a:extLst>
              </p:cNvPr>
              <p:cNvSpPr/>
              <p:nvPr/>
            </p:nvSpPr>
            <p:spPr>
              <a:xfrm rot="15300000" flipH="1">
                <a:off x="5324308" y="3440090"/>
                <a:ext cx="390249" cy="947672"/>
              </a:xfrm>
              <a:prstGeom prst="moon">
                <a:avLst>
                  <a:gd name="adj" fmla="val 6847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082BCAB0-508E-4468-8143-5CFF5611C47B}"/>
                  </a:ext>
                </a:extLst>
              </p:cNvPr>
              <p:cNvGrpSpPr/>
              <p:nvPr/>
            </p:nvGrpSpPr>
            <p:grpSpPr>
              <a:xfrm>
                <a:off x="5151990" y="4183243"/>
                <a:ext cx="736808" cy="406681"/>
                <a:chOff x="5151990" y="4140365"/>
                <a:chExt cx="736808" cy="406681"/>
              </a:xfrm>
            </p:grpSpPr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CB60EEE1-496B-4061-B3AC-1EEEF2B12B09}"/>
                    </a:ext>
                  </a:extLst>
                </p:cNvPr>
                <p:cNvGrpSpPr/>
                <p:nvPr/>
              </p:nvGrpSpPr>
              <p:grpSpPr>
                <a:xfrm>
                  <a:off x="5580551" y="4140368"/>
                  <a:ext cx="308247" cy="406678"/>
                  <a:chOff x="8015451" y="4140368"/>
                  <a:chExt cx="308247" cy="406678"/>
                </a:xfrm>
              </p:grpSpPr>
              <p:sp>
                <p:nvSpPr>
                  <p:cNvPr id="424" name="月 423">
                    <a:extLst>
                      <a:ext uri="{FF2B5EF4-FFF2-40B4-BE49-F238E27FC236}">
                        <a16:creationId xmlns:a16="http://schemas.microsoft.com/office/drawing/2014/main" id="{95D46F36-9AF8-4560-BAD1-73B942058DF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21942" y="4033877"/>
                    <a:ext cx="95266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5" name="円/楕円 480">
                    <a:extLst>
                      <a:ext uri="{FF2B5EF4-FFF2-40B4-BE49-F238E27FC236}">
                        <a16:creationId xmlns:a16="http://schemas.microsoft.com/office/drawing/2014/main" id="{42E62B51-93FA-4A10-98AB-5C353114136B}"/>
                      </a:ext>
                    </a:extLst>
                  </p:cNvPr>
                  <p:cNvSpPr/>
                  <p:nvPr/>
                </p:nvSpPr>
                <p:spPr>
                  <a:xfrm>
                    <a:off x="8064627" y="4369974"/>
                    <a:ext cx="139284" cy="17707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6" name="円/楕円 480">
                    <a:extLst>
                      <a:ext uri="{FF2B5EF4-FFF2-40B4-BE49-F238E27FC236}">
                        <a16:creationId xmlns:a16="http://schemas.microsoft.com/office/drawing/2014/main" id="{E2926098-1B1C-420A-8702-6413C7B17035}"/>
                      </a:ext>
                    </a:extLst>
                  </p:cNvPr>
                  <p:cNvSpPr/>
                  <p:nvPr/>
                </p:nvSpPr>
                <p:spPr>
                  <a:xfrm>
                    <a:off x="8104314" y="4401789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0" name="グループ化 419">
                  <a:extLst>
                    <a:ext uri="{FF2B5EF4-FFF2-40B4-BE49-F238E27FC236}">
                      <a16:creationId xmlns:a16="http://schemas.microsoft.com/office/drawing/2014/main" id="{AFF738A7-5D07-4152-9C88-D98F736437C7}"/>
                    </a:ext>
                  </a:extLst>
                </p:cNvPr>
                <p:cNvGrpSpPr/>
                <p:nvPr/>
              </p:nvGrpSpPr>
              <p:grpSpPr>
                <a:xfrm>
                  <a:off x="5151990" y="4140365"/>
                  <a:ext cx="229549" cy="406680"/>
                  <a:chOff x="8015452" y="4140365"/>
                  <a:chExt cx="308247" cy="406680"/>
                </a:xfrm>
              </p:grpSpPr>
              <p:sp>
                <p:nvSpPr>
                  <p:cNvPr id="421" name="月 420">
                    <a:extLst>
                      <a:ext uri="{FF2B5EF4-FFF2-40B4-BE49-F238E27FC236}">
                        <a16:creationId xmlns:a16="http://schemas.microsoft.com/office/drawing/2014/main" id="{0F86CA18-83A9-4C78-8ADB-AFC1875FE89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21942" y="4033875"/>
                    <a:ext cx="95267" cy="308247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2" name="円/楕円 480">
                    <a:extLst>
                      <a:ext uri="{FF2B5EF4-FFF2-40B4-BE49-F238E27FC236}">
                        <a16:creationId xmlns:a16="http://schemas.microsoft.com/office/drawing/2014/main" id="{11B96730-D5ED-4DA2-A1EC-3A2E9DF6D98D}"/>
                      </a:ext>
                    </a:extLst>
                  </p:cNvPr>
                  <p:cNvSpPr/>
                  <p:nvPr/>
                </p:nvSpPr>
                <p:spPr>
                  <a:xfrm>
                    <a:off x="8090893" y="4369974"/>
                    <a:ext cx="139284" cy="1770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3" name="円/楕円 480">
                    <a:extLst>
                      <a:ext uri="{FF2B5EF4-FFF2-40B4-BE49-F238E27FC236}">
                        <a16:creationId xmlns:a16="http://schemas.microsoft.com/office/drawing/2014/main" id="{ABBE98F7-DAC3-459E-AB50-1C08CEA5D2F2}"/>
                      </a:ext>
                    </a:extLst>
                  </p:cNvPr>
                  <p:cNvSpPr/>
                  <p:nvPr/>
                </p:nvSpPr>
                <p:spPr>
                  <a:xfrm>
                    <a:off x="8130579" y="4401789"/>
                    <a:ext cx="59909" cy="6948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78" name="四角形: 上の 2 つの角を丸める 377">
              <a:extLst>
                <a:ext uri="{FF2B5EF4-FFF2-40B4-BE49-F238E27FC236}">
                  <a16:creationId xmlns:a16="http://schemas.microsoft.com/office/drawing/2014/main" id="{81A00765-844D-456D-8DCA-130E34B5AACC}"/>
                </a:ext>
              </a:extLst>
            </p:cNvPr>
            <p:cNvSpPr/>
            <p:nvPr/>
          </p:nvSpPr>
          <p:spPr>
            <a:xfrm>
              <a:off x="8313522" y="5480686"/>
              <a:ext cx="89909" cy="420640"/>
            </a:xfrm>
            <a:prstGeom prst="round2SameRect">
              <a:avLst>
                <a:gd name="adj1" fmla="val 0"/>
                <a:gd name="adj2" fmla="val 40384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9" name="平行四辺形 378">
              <a:extLst>
                <a:ext uri="{FF2B5EF4-FFF2-40B4-BE49-F238E27FC236}">
                  <a16:creationId xmlns:a16="http://schemas.microsoft.com/office/drawing/2014/main" id="{13E54202-BF82-4332-9A30-0484F29C5663}"/>
                </a:ext>
              </a:extLst>
            </p:cNvPr>
            <p:cNvSpPr/>
            <p:nvPr/>
          </p:nvSpPr>
          <p:spPr>
            <a:xfrm>
              <a:off x="8155381" y="5477644"/>
              <a:ext cx="196872" cy="159570"/>
            </a:xfrm>
            <a:prstGeom prst="parallelogram">
              <a:avLst>
                <a:gd name="adj" fmla="val 54525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0" name="平行四辺形 379">
              <a:extLst>
                <a:ext uri="{FF2B5EF4-FFF2-40B4-BE49-F238E27FC236}">
                  <a16:creationId xmlns:a16="http://schemas.microsoft.com/office/drawing/2014/main" id="{0651B563-12B3-4FD1-BB96-8773686E42AF}"/>
                </a:ext>
              </a:extLst>
            </p:cNvPr>
            <p:cNvSpPr/>
            <p:nvPr/>
          </p:nvSpPr>
          <p:spPr>
            <a:xfrm flipH="1">
              <a:off x="8352535" y="5477644"/>
              <a:ext cx="293784" cy="159570"/>
            </a:xfrm>
            <a:prstGeom prst="parallelogram">
              <a:avLst>
                <a:gd name="adj" fmla="val 5687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1" name="楕円 380">
              <a:extLst>
                <a:ext uri="{FF2B5EF4-FFF2-40B4-BE49-F238E27FC236}">
                  <a16:creationId xmlns:a16="http://schemas.microsoft.com/office/drawing/2014/main" id="{C246A6ED-21B9-4DE4-A1D6-FE4893097B1D}"/>
                </a:ext>
              </a:extLst>
            </p:cNvPr>
            <p:cNvSpPr/>
            <p:nvPr/>
          </p:nvSpPr>
          <p:spPr>
            <a:xfrm>
              <a:off x="8335906" y="5565075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595231DA-7EA1-4F29-9C7A-A6F9C1DCE31D}"/>
                </a:ext>
              </a:extLst>
            </p:cNvPr>
            <p:cNvSpPr/>
            <p:nvPr/>
          </p:nvSpPr>
          <p:spPr>
            <a:xfrm>
              <a:off x="8335906" y="5681910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24DA5768-E6BD-49F1-9C74-C953073E263F}"/>
                </a:ext>
              </a:extLst>
            </p:cNvPr>
            <p:cNvSpPr/>
            <p:nvPr/>
          </p:nvSpPr>
          <p:spPr>
            <a:xfrm>
              <a:off x="8335906" y="5789066"/>
              <a:ext cx="45719" cy="49361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FE01F2F6-9DD5-4279-8FAB-A3D9C1FDC1D6}"/>
                </a:ext>
              </a:extLst>
            </p:cNvPr>
            <p:cNvGrpSpPr/>
            <p:nvPr/>
          </p:nvGrpSpPr>
          <p:grpSpPr>
            <a:xfrm>
              <a:off x="7829280" y="5736541"/>
              <a:ext cx="1094802" cy="649553"/>
              <a:chOff x="3560329" y="2804159"/>
              <a:chExt cx="1094802" cy="649553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415E724F-82F1-4478-BCC5-2940C0A74DAA}"/>
                  </a:ext>
                </a:extLst>
              </p:cNvPr>
              <p:cNvGrpSpPr/>
              <p:nvPr/>
            </p:nvGrpSpPr>
            <p:grpSpPr>
              <a:xfrm>
                <a:off x="3560329" y="3059902"/>
                <a:ext cx="839064" cy="301224"/>
                <a:chOff x="1966479" y="3059902"/>
                <a:chExt cx="839064" cy="301224"/>
              </a:xfrm>
            </p:grpSpPr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24133212-2144-4AAD-9438-DD85EAC0BCFE}"/>
                    </a:ext>
                  </a:extLst>
                </p:cNvPr>
                <p:cNvGrpSpPr/>
                <p:nvPr/>
              </p:nvGrpSpPr>
              <p:grpSpPr>
                <a:xfrm>
                  <a:off x="1968091" y="3059902"/>
                  <a:ext cx="152581" cy="245345"/>
                  <a:chOff x="3696965" y="3132430"/>
                  <a:chExt cx="140232" cy="212394"/>
                </a:xfrm>
              </p:grpSpPr>
              <p:sp>
                <p:nvSpPr>
                  <p:cNvPr id="404" name="四角形: 角を丸くする 403">
                    <a:extLst>
                      <a:ext uri="{FF2B5EF4-FFF2-40B4-BE49-F238E27FC236}">
                        <a16:creationId xmlns:a16="http://schemas.microsoft.com/office/drawing/2014/main" id="{8BEE575D-36B9-45A6-8A31-9F945313D69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3785701" y="3187552"/>
                    <a:ext cx="51496" cy="14442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四角形: 角を丸くする 404">
                    <a:extLst>
                      <a:ext uri="{FF2B5EF4-FFF2-40B4-BE49-F238E27FC236}">
                        <a16:creationId xmlns:a16="http://schemas.microsoft.com/office/drawing/2014/main" id="{F83B058A-761A-455D-B463-E78FE88CE567}"/>
                      </a:ext>
                    </a:extLst>
                  </p:cNvPr>
                  <p:cNvSpPr/>
                  <p:nvPr/>
                </p:nvSpPr>
                <p:spPr>
                  <a:xfrm>
                    <a:off x="3744758" y="3157376"/>
                    <a:ext cx="60516" cy="18744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四角形: 角を丸くする 405">
                    <a:extLst>
                      <a:ext uri="{FF2B5EF4-FFF2-40B4-BE49-F238E27FC236}">
                        <a16:creationId xmlns:a16="http://schemas.microsoft.com/office/drawing/2014/main" id="{F7DC314D-A6FB-4C9C-A4F7-5BF62D084C8B}"/>
                      </a:ext>
                    </a:extLst>
                  </p:cNvPr>
                  <p:cNvSpPr/>
                  <p:nvPr/>
                </p:nvSpPr>
                <p:spPr>
                  <a:xfrm rot="2634547">
                    <a:off x="3696965" y="3132430"/>
                    <a:ext cx="60517" cy="2033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5FEBCE18-98DF-440E-BF7E-FC6F3597832E}"/>
                    </a:ext>
                  </a:extLst>
                </p:cNvPr>
                <p:cNvSpPr/>
                <p:nvPr/>
              </p:nvSpPr>
              <p:spPr>
                <a:xfrm>
                  <a:off x="1966479" y="3060657"/>
                  <a:ext cx="839064" cy="300469"/>
                </a:xfrm>
                <a:custGeom>
                  <a:avLst/>
                  <a:gdLst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2705 w 1057498"/>
                    <a:gd name="connsiteY7" fmla="*/ 259705 h 338307"/>
                    <a:gd name="connsiteX8" fmla="*/ 1056977 w 1057498"/>
                    <a:gd name="connsiteY8" fmla="*/ 275694 h 338307"/>
                    <a:gd name="connsiteX9" fmla="*/ 1056976 w 1057498"/>
                    <a:gd name="connsiteY9" fmla="*/ 275692 h 338307"/>
                    <a:gd name="connsiteX10" fmla="*/ 907395 w 1057498"/>
                    <a:gd name="connsiteY10" fmla="*/ 332219 h 338307"/>
                    <a:gd name="connsiteX11" fmla="*/ 303273 w 1057498"/>
                    <a:gd name="connsiteY11" fmla="*/ 140087 h 338307"/>
                    <a:gd name="connsiteX12" fmla="*/ 303967 w 1057498"/>
                    <a:gd name="connsiteY12" fmla="*/ 137495 h 338307"/>
                    <a:gd name="connsiteX13" fmla="*/ 294303 w 1057498"/>
                    <a:gd name="connsiteY13" fmla="*/ 140796 h 338307"/>
                    <a:gd name="connsiteX14" fmla="*/ 225258 w 1057498"/>
                    <a:gd name="connsiteY14" fmla="*/ 147859 h 338307"/>
                    <a:gd name="connsiteX15" fmla="*/ 99830 w 1057498"/>
                    <a:gd name="connsiteY15" fmla="*/ 121536 h 338307"/>
                    <a:gd name="connsiteX16" fmla="*/ 98623 w 1057498"/>
                    <a:gd name="connsiteY16" fmla="*/ 120627 h 338307"/>
                    <a:gd name="connsiteX17" fmla="*/ 64054 w 1057498"/>
                    <a:gd name="connsiteY17" fmla="*/ 230891 h 338307"/>
                    <a:gd name="connsiteX18" fmla="*/ 47347 w 1057498"/>
                    <a:gd name="connsiteY18" fmla="*/ 251647 h 338307"/>
                    <a:gd name="connsiteX19" fmla="*/ 22196 w 1057498"/>
                    <a:gd name="connsiteY19" fmla="*/ 253324 h 338307"/>
                    <a:gd name="connsiteX20" fmla="*/ 3333 w 1057498"/>
                    <a:gd name="connsiteY20" fmla="*/ 234942 h 338307"/>
                    <a:gd name="connsiteX21" fmla="*/ 1808 w 1057498"/>
                    <a:gd name="connsiteY21" fmla="*/ 207268 h 338307"/>
                    <a:gd name="connsiteX22" fmla="*/ 48285 w 1057498"/>
                    <a:gd name="connsiteY22" fmla="*/ 59010 h 338307"/>
                    <a:gd name="connsiteX23" fmla="*/ 47877 w 1057498"/>
                    <a:gd name="connsiteY23" fmla="*/ 57986 h 338307"/>
                    <a:gd name="connsiteX24" fmla="*/ 225258 w 1057498"/>
                    <a:gd name="connsiteY24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7498 w 1057498"/>
                    <a:gd name="connsiteY6" fmla="*/ 259705 h 338307"/>
                    <a:gd name="connsiteX7" fmla="*/ 1056977 w 1057498"/>
                    <a:gd name="connsiteY7" fmla="*/ 275694 h 338307"/>
                    <a:gd name="connsiteX8" fmla="*/ 1056976 w 1057498"/>
                    <a:gd name="connsiteY8" fmla="*/ 275692 h 338307"/>
                    <a:gd name="connsiteX9" fmla="*/ 907395 w 1057498"/>
                    <a:gd name="connsiteY9" fmla="*/ 332219 h 338307"/>
                    <a:gd name="connsiteX10" fmla="*/ 303273 w 1057498"/>
                    <a:gd name="connsiteY10" fmla="*/ 140087 h 338307"/>
                    <a:gd name="connsiteX11" fmla="*/ 303967 w 1057498"/>
                    <a:gd name="connsiteY11" fmla="*/ 137495 h 338307"/>
                    <a:gd name="connsiteX12" fmla="*/ 294303 w 1057498"/>
                    <a:gd name="connsiteY12" fmla="*/ 140796 h 338307"/>
                    <a:gd name="connsiteX13" fmla="*/ 225258 w 1057498"/>
                    <a:gd name="connsiteY13" fmla="*/ 147859 h 338307"/>
                    <a:gd name="connsiteX14" fmla="*/ 99830 w 1057498"/>
                    <a:gd name="connsiteY14" fmla="*/ 121536 h 338307"/>
                    <a:gd name="connsiteX15" fmla="*/ 98623 w 1057498"/>
                    <a:gd name="connsiteY15" fmla="*/ 120627 h 338307"/>
                    <a:gd name="connsiteX16" fmla="*/ 64054 w 1057498"/>
                    <a:gd name="connsiteY16" fmla="*/ 230891 h 338307"/>
                    <a:gd name="connsiteX17" fmla="*/ 47347 w 1057498"/>
                    <a:gd name="connsiteY17" fmla="*/ 251647 h 338307"/>
                    <a:gd name="connsiteX18" fmla="*/ 22196 w 1057498"/>
                    <a:gd name="connsiteY18" fmla="*/ 253324 h 338307"/>
                    <a:gd name="connsiteX19" fmla="*/ 3333 w 1057498"/>
                    <a:gd name="connsiteY19" fmla="*/ 234942 h 338307"/>
                    <a:gd name="connsiteX20" fmla="*/ 1808 w 1057498"/>
                    <a:gd name="connsiteY20" fmla="*/ 207268 h 338307"/>
                    <a:gd name="connsiteX21" fmla="*/ 48285 w 1057498"/>
                    <a:gd name="connsiteY21" fmla="*/ 59010 h 338307"/>
                    <a:gd name="connsiteX22" fmla="*/ 47877 w 1057498"/>
                    <a:gd name="connsiteY22" fmla="*/ 57986 h 338307"/>
                    <a:gd name="connsiteX23" fmla="*/ 225258 w 1057498"/>
                    <a:gd name="connsiteY23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94303 w 1057498"/>
                    <a:gd name="connsiteY11" fmla="*/ 140796 h 338307"/>
                    <a:gd name="connsiteX12" fmla="*/ 225258 w 1057498"/>
                    <a:gd name="connsiteY12" fmla="*/ 147859 h 338307"/>
                    <a:gd name="connsiteX13" fmla="*/ 99830 w 1057498"/>
                    <a:gd name="connsiteY13" fmla="*/ 121536 h 338307"/>
                    <a:gd name="connsiteX14" fmla="*/ 98623 w 1057498"/>
                    <a:gd name="connsiteY14" fmla="*/ 120627 h 338307"/>
                    <a:gd name="connsiteX15" fmla="*/ 64054 w 1057498"/>
                    <a:gd name="connsiteY15" fmla="*/ 230891 h 338307"/>
                    <a:gd name="connsiteX16" fmla="*/ 47347 w 1057498"/>
                    <a:gd name="connsiteY16" fmla="*/ 251647 h 338307"/>
                    <a:gd name="connsiteX17" fmla="*/ 22196 w 1057498"/>
                    <a:gd name="connsiteY17" fmla="*/ 253324 h 338307"/>
                    <a:gd name="connsiteX18" fmla="*/ 3333 w 1057498"/>
                    <a:gd name="connsiteY18" fmla="*/ 234942 h 338307"/>
                    <a:gd name="connsiteX19" fmla="*/ 1808 w 1057498"/>
                    <a:gd name="connsiteY19" fmla="*/ 207268 h 338307"/>
                    <a:gd name="connsiteX20" fmla="*/ 48285 w 1057498"/>
                    <a:gd name="connsiteY20" fmla="*/ 59010 h 338307"/>
                    <a:gd name="connsiteX21" fmla="*/ 47877 w 1057498"/>
                    <a:gd name="connsiteY21" fmla="*/ 57986 h 338307"/>
                    <a:gd name="connsiteX22" fmla="*/ 225258 w 1057498"/>
                    <a:gd name="connsiteY22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303967 w 1057498"/>
                    <a:gd name="connsiteY10" fmla="*/ 137495 h 338307"/>
                    <a:gd name="connsiteX11" fmla="*/ 225258 w 1057498"/>
                    <a:gd name="connsiteY11" fmla="*/ 147859 h 338307"/>
                    <a:gd name="connsiteX12" fmla="*/ 99830 w 1057498"/>
                    <a:gd name="connsiteY12" fmla="*/ 121536 h 338307"/>
                    <a:gd name="connsiteX13" fmla="*/ 98623 w 1057498"/>
                    <a:gd name="connsiteY13" fmla="*/ 120627 h 338307"/>
                    <a:gd name="connsiteX14" fmla="*/ 64054 w 1057498"/>
                    <a:gd name="connsiteY14" fmla="*/ 230891 h 338307"/>
                    <a:gd name="connsiteX15" fmla="*/ 47347 w 1057498"/>
                    <a:gd name="connsiteY15" fmla="*/ 251647 h 338307"/>
                    <a:gd name="connsiteX16" fmla="*/ 22196 w 1057498"/>
                    <a:gd name="connsiteY16" fmla="*/ 253324 h 338307"/>
                    <a:gd name="connsiteX17" fmla="*/ 3333 w 1057498"/>
                    <a:gd name="connsiteY17" fmla="*/ 234942 h 338307"/>
                    <a:gd name="connsiteX18" fmla="*/ 1808 w 1057498"/>
                    <a:gd name="connsiteY18" fmla="*/ 207268 h 338307"/>
                    <a:gd name="connsiteX19" fmla="*/ 48285 w 1057498"/>
                    <a:gd name="connsiteY19" fmla="*/ 59010 h 338307"/>
                    <a:gd name="connsiteX20" fmla="*/ 47877 w 1057498"/>
                    <a:gd name="connsiteY20" fmla="*/ 57986 h 338307"/>
                    <a:gd name="connsiteX21" fmla="*/ 225258 w 1057498"/>
                    <a:gd name="connsiteY21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362052 w 1057498"/>
                    <a:gd name="connsiteY2" fmla="*/ 15644 h 338307"/>
                    <a:gd name="connsiteX3" fmla="*/ 839064 w 1057498"/>
                    <a:gd name="connsiteY3" fmla="*/ 125169 h 338307"/>
                    <a:gd name="connsiteX4" fmla="*/ 839064 w 1057498"/>
                    <a:gd name="connsiteY4" fmla="*/ 13072 h 338307"/>
                    <a:gd name="connsiteX5" fmla="*/ 1057498 w 1057498"/>
                    <a:gd name="connsiteY5" fmla="*/ 13072 h 338307"/>
                    <a:gd name="connsiteX6" fmla="*/ 1056977 w 1057498"/>
                    <a:gd name="connsiteY6" fmla="*/ 275694 h 338307"/>
                    <a:gd name="connsiteX7" fmla="*/ 1056976 w 1057498"/>
                    <a:gd name="connsiteY7" fmla="*/ 275692 h 338307"/>
                    <a:gd name="connsiteX8" fmla="*/ 907395 w 1057498"/>
                    <a:gd name="connsiteY8" fmla="*/ 332219 h 338307"/>
                    <a:gd name="connsiteX9" fmla="*/ 303273 w 1057498"/>
                    <a:gd name="connsiteY9" fmla="*/ 140087 h 338307"/>
                    <a:gd name="connsiteX10" fmla="*/ 225258 w 1057498"/>
                    <a:gd name="connsiteY10" fmla="*/ 147859 h 338307"/>
                    <a:gd name="connsiteX11" fmla="*/ 99830 w 1057498"/>
                    <a:gd name="connsiteY11" fmla="*/ 121536 h 338307"/>
                    <a:gd name="connsiteX12" fmla="*/ 98623 w 1057498"/>
                    <a:gd name="connsiteY12" fmla="*/ 120627 h 338307"/>
                    <a:gd name="connsiteX13" fmla="*/ 64054 w 1057498"/>
                    <a:gd name="connsiteY13" fmla="*/ 230891 h 338307"/>
                    <a:gd name="connsiteX14" fmla="*/ 47347 w 1057498"/>
                    <a:gd name="connsiteY14" fmla="*/ 251647 h 338307"/>
                    <a:gd name="connsiteX15" fmla="*/ 22196 w 1057498"/>
                    <a:gd name="connsiteY15" fmla="*/ 253324 h 338307"/>
                    <a:gd name="connsiteX16" fmla="*/ 3333 w 1057498"/>
                    <a:gd name="connsiteY16" fmla="*/ 234942 h 338307"/>
                    <a:gd name="connsiteX17" fmla="*/ 1808 w 1057498"/>
                    <a:gd name="connsiteY17" fmla="*/ 207268 h 338307"/>
                    <a:gd name="connsiteX18" fmla="*/ 48285 w 1057498"/>
                    <a:gd name="connsiteY18" fmla="*/ 59010 h 338307"/>
                    <a:gd name="connsiteX19" fmla="*/ 47877 w 1057498"/>
                    <a:gd name="connsiteY19" fmla="*/ 57986 h 338307"/>
                    <a:gd name="connsiteX20" fmla="*/ 225258 w 1057498"/>
                    <a:gd name="connsiteY20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839064 w 1057498"/>
                    <a:gd name="connsiteY3" fmla="*/ 13072 h 338307"/>
                    <a:gd name="connsiteX4" fmla="*/ 1057498 w 1057498"/>
                    <a:gd name="connsiteY4" fmla="*/ 13072 h 338307"/>
                    <a:gd name="connsiteX5" fmla="*/ 1056977 w 1057498"/>
                    <a:gd name="connsiteY5" fmla="*/ 275694 h 338307"/>
                    <a:gd name="connsiteX6" fmla="*/ 1056976 w 1057498"/>
                    <a:gd name="connsiteY6" fmla="*/ 275692 h 338307"/>
                    <a:gd name="connsiteX7" fmla="*/ 907395 w 1057498"/>
                    <a:gd name="connsiteY7" fmla="*/ 332219 h 338307"/>
                    <a:gd name="connsiteX8" fmla="*/ 303273 w 1057498"/>
                    <a:gd name="connsiteY8" fmla="*/ 140087 h 338307"/>
                    <a:gd name="connsiteX9" fmla="*/ 225258 w 1057498"/>
                    <a:gd name="connsiteY9" fmla="*/ 147859 h 338307"/>
                    <a:gd name="connsiteX10" fmla="*/ 99830 w 1057498"/>
                    <a:gd name="connsiteY10" fmla="*/ 121536 h 338307"/>
                    <a:gd name="connsiteX11" fmla="*/ 98623 w 1057498"/>
                    <a:gd name="connsiteY11" fmla="*/ 120627 h 338307"/>
                    <a:gd name="connsiteX12" fmla="*/ 64054 w 1057498"/>
                    <a:gd name="connsiteY12" fmla="*/ 230891 h 338307"/>
                    <a:gd name="connsiteX13" fmla="*/ 47347 w 1057498"/>
                    <a:gd name="connsiteY13" fmla="*/ 251647 h 338307"/>
                    <a:gd name="connsiteX14" fmla="*/ 22196 w 1057498"/>
                    <a:gd name="connsiteY14" fmla="*/ 253324 h 338307"/>
                    <a:gd name="connsiteX15" fmla="*/ 3333 w 1057498"/>
                    <a:gd name="connsiteY15" fmla="*/ 234942 h 338307"/>
                    <a:gd name="connsiteX16" fmla="*/ 1808 w 1057498"/>
                    <a:gd name="connsiteY16" fmla="*/ 207268 h 338307"/>
                    <a:gd name="connsiteX17" fmla="*/ 48285 w 1057498"/>
                    <a:gd name="connsiteY17" fmla="*/ 59010 h 338307"/>
                    <a:gd name="connsiteX18" fmla="*/ 47877 w 1057498"/>
                    <a:gd name="connsiteY18" fmla="*/ 57986 h 338307"/>
                    <a:gd name="connsiteX19" fmla="*/ 225258 w 1057498"/>
                    <a:gd name="connsiteY19" fmla="*/ 0 h 338307"/>
                    <a:gd name="connsiteX0" fmla="*/ 225258 w 1057498"/>
                    <a:gd name="connsiteY0" fmla="*/ 0 h 338307"/>
                    <a:gd name="connsiteX1" fmla="*/ 350686 w 1057498"/>
                    <a:gd name="connsiteY1" fmla="*/ 10380 h 338307"/>
                    <a:gd name="connsiteX2" fmla="*/ 839064 w 1057498"/>
                    <a:gd name="connsiteY2" fmla="*/ 125169 h 338307"/>
                    <a:gd name="connsiteX3" fmla="*/ 1057498 w 1057498"/>
                    <a:gd name="connsiteY3" fmla="*/ 13072 h 338307"/>
                    <a:gd name="connsiteX4" fmla="*/ 1056977 w 1057498"/>
                    <a:gd name="connsiteY4" fmla="*/ 275694 h 338307"/>
                    <a:gd name="connsiteX5" fmla="*/ 1056976 w 1057498"/>
                    <a:gd name="connsiteY5" fmla="*/ 275692 h 338307"/>
                    <a:gd name="connsiteX6" fmla="*/ 907395 w 1057498"/>
                    <a:gd name="connsiteY6" fmla="*/ 332219 h 338307"/>
                    <a:gd name="connsiteX7" fmla="*/ 303273 w 1057498"/>
                    <a:gd name="connsiteY7" fmla="*/ 140087 h 338307"/>
                    <a:gd name="connsiteX8" fmla="*/ 225258 w 1057498"/>
                    <a:gd name="connsiteY8" fmla="*/ 147859 h 338307"/>
                    <a:gd name="connsiteX9" fmla="*/ 99830 w 1057498"/>
                    <a:gd name="connsiteY9" fmla="*/ 121536 h 338307"/>
                    <a:gd name="connsiteX10" fmla="*/ 98623 w 1057498"/>
                    <a:gd name="connsiteY10" fmla="*/ 120627 h 338307"/>
                    <a:gd name="connsiteX11" fmla="*/ 64054 w 1057498"/>
                    <a:gd name="connsiteY11" fmla="*/ 230891 h 338307"/>
                    <a:gd name="connsiteX12" fmla="*/ 47347 w 1057498"/>
                    <a:gd name="connsiteY12" fmla="*/ 251647 h 338307"/>
                    <a:gd name="connsiteX13" fmla="*/ 22196 w 1057498"/>
                    <a:gd name="connsiteY13" fmla="*/ 253324 h 338307"/>
                    <a:gd name="connsiteX14" fmla="*/ 3333 w 1057498"/>
                    <a:gd name="connsiteY14" fmla="*/ 234942 h 338307"/>
                    <a:gd name="connsiteX15" fmla="*/ 1808 w 1057498"/>
                    <a:gd name="connsiteY15" fmla="*/ 207268 h 338307"/>
                    <a:gd name="connsiteX16" fmla="*/ 48285 w 1057498"/>
                    <a:gd name="connsiteY16" fmla="*/ 59010 h 338307"/>
                    <a:gd name="connsiteX17" fmla="*/ 47877 w 1057498"/>
                    <a:gd name="connsiteY17" fmla="*/ 57986 h 338307"/>
                    <a:gd name="connsiteX18" fmla="*/ 225258 w 1057498"/>
                    <a:gd name="connsiteY18" fmla="*/ 0 h 338307"/>
                    <a:gd name="connsiteX0" fmla="*/ 225258 w 1056977"/>
                    <a:gd name="connsiteY0" fmla="*/ 0 h 338307"/>
                    <a:gd name="connsiteX1" fmla="*/ 350686 w 1056977"/>
                    <a:gd name="connsiteY1" fmla="*/ 10380 h 338307"/>
                    <a:gd name="connsiteX2" fmla="*/ 839064 w 1056977"/>
                    <a:gd name="connsiteY2" fmla="*/ 125169 h 338307"/>
                    <a:gd name="connsiteX3" fmla="*/ 1056977 w 1056977"/>
                    <a:gd name="connsiteY3" fmla="*/ 275694 h 338307"/>
                    <a:gd name="connsiteX4" fmla="*/ 1056976 w 1056977"/>
                    <a:gd name="connsiteY4" fmla="*/ 275692 h 338307"/>
                    <a:gd name="connsiteX5" fmla="*/ 907395 w 1056977"/>
                    <a:gd name="connsiteY5" fmla="*/ 332219 h 338307"/>
                    <a:gd name="connsiteX6" fmla="*/ 303273 w 1056977"/>
                    <a:gd name="connsiteY6" fmla="*/ 140087 h 338307"/>
                    <a:gd name="connsiteX7" fmla="*/ 225258 w 1056977"/>
                    <a:gd name="connsiteY7" fmla="*/ 147859 h 338307"/>
                    <a:gd name="connsiteX8" fmla="*/ 99830 w 1056977"/>
                    <a:gd name="connsiteY8" fmla="*/ 121536 h 338307"/>
                    <a:gd name="connsiteX9" fmla="*/ 98623 w 1056977"/>
                    <a:gd name="connsiteY9" fmla="*/ 120627 h 338307"/>
                    <a:gd name="connsiteX10" fmla="*/ 64054 w 1056977"/>
                    <a:gd name="connsiteY10" fmla="*/ 230891 h 338307"/>
                    <a:gd name="connsiteX11" fmla="*/ 47347 w 1056977"/>
                    <a:gd name="connsiteY11" fmla="*/ 251647 h 338307"/>
                    <a:gd name="connsiteX12" fmla="*/ 22196 w 1056977"/>
                    <a:gd name="connsiteY12" fmla="*/ 253324 h 338307"/>
                    <a:gd name="connsiteX13" fmla="*/ 3333 w 1056977"/>
                    <a:gd name="connsiteY13" fmla="*/ 234942 h 338307"/>
                    <a:gd name="connsiteX14" fmla="*/ 1808 w 1056977"/>
                    <a:gd name="connsiteY14" fmla="*/ 207268 h 338307"/>
                    <a:gd name="connsiteX15" fmla="*/ 48285 w 1056977"/>
                    <a:gd name="connsiteY15" fmla="*/ 59010 h 338307"/>
                    <a:gd name="connsiteX16" fmla="*/ 47877 w 1056977"/>
                    <a:gd name="connsiteY16" fmla="*/ 57986 h 338307"/>
                    <a:gd name="connsiteX17" fmla="*/ 225258 w 1056977"/>
                    <a:gd name="connsiteY17" fmla="*/ 0 h 338307"/>
                    <a:gd name="connsiteX0" fmla="*/ 225258 w 1058985"/>
                    <a:gd name="connsiteY0" fmla="*/ 0 h 338352"/>
                    <a:gd name="connsiteX1" fmla="*/ 350686 w 1058985"/>
                    <a:gd name="connsiteY1" fmla="*/ 10380 h 338352"/>
                    <a:gd name="connsiteX2" fmla="*/ 839064 w 1058985"/>
                    <a:gd name="connsiteY2" fmla="*/ 125169 h 338352"/>
                    <a:gd name="connsiteX3" fmla="*/ 1056977 w 1058985"/>
                    <a:gd name="connsiteY3" fmla="*/ 275694 h 338352"/>
                    <a:gd name="connsiteX4" fmla="*/ 907395 w 1058985"/>
                    <a:gd name="connsiteY4" fmla="*/ 332219 h 338352"/>
                    <a:gd name="connsiteX5" fmla="*/ 303273 w 1058985"/>
                    <a:gd name="connsiteY5" fmla="*/ 140087 h 338352"/>
                    <a:gd name="connsiteX6" fmla="*/ 225258 w 1058985"/>
                    <a:gd name="connsiteY6" fmla="*/ 147859 h 338352"/>
                    <a:gd name="connsiteX7" fmla="*/ 99830 w 1058985"/>
                    <a:gd name="connsiteY7" fmla="*/ 121536 h 338352"/>
                    <a:gd name="connsiteX8" fmla="*/ 98623 w 1058985"/>
                    <a:gd name="connsiteY8" fmla="*/ 120627 h 338352"/>
                    <a:gd name="connsiteX9" fmla="*/ 64054 w 1058985"/>
                    <a:gd name="connsiteY9" fmla="*/ 230891 h 338352"/>
                    <a:gd name="connsiteX10" fmla="*/ 47347 w 1058985"/>
                    <a:gd name="connsiteY10" fmla="*/ 251647 h 338352"/>
                    <a:gd name="connsiteX11" fmla="*/ 22196 w 1058985"/>
                    <a:gd name="connsiteY11" fmla="*/ 253324 h 338352"/>
                    <a:gd name="connsiteX12" fmla="*/ 3333 w 1058985"/>
                    <a:gd name="connsiteY12" fmla="*/ 234942 h 338352"/>
                    <a:gd name="connsiteX13" fmla="*/ 1808 w 1058985"/>
                    <a:gd name="connsiteY13" fmla="*/ 207268 h 338352"/>
                    <a:gd name="connsiteX14" fmla="*/ 48285 w 1058985"/>
                    <a:gd name="connsiteY14" fmla="*/ 59010 h 338352"/>
                    <a:gd name="connsiteX15" fmla="*/ 47877 w 1058985"/>
                    <a:gd name="connsiteY15" fmla="*/ 57986 h 338352"/>
                    <a:gd name="connsiteX16" fmla="*/ 225258 w 1058985"/>
                    <a:gd name="connsiteY16" fmla="*/ 0 h 338352"/>
                    <a:gd name="connsiteX0" fmla="*/ 225258 w 907395"/>
                    <a:gd name="connsiteY0" fmla="*/ 0 h 332219"/>
                    <a:gd name="connsiteX1" fmla="*/ 350686 w 907395"/>
                    <a:gd name="connsiteY1" fmla="*/ 10380 h 332219"/>
                    <a:gd name="connsiteX2" fmla="*/ 839064 w 907395"/>
                    <a:gd name="connsiteY2" fmla="*/ 125169 h 332219"/>
                    <a:gd name="connsiteX3" fmla="*/ 907395 w 907395"/>
                    <a:gd name="connsiteY3" fmla="*/ 332219 h 332219"/>
                    <a:gd name="connsiteX4" fmla="*/ 303273 w 907395"/>
                    <a:gd name="connsiteY4" fmla="*/ 140087 h 332219"/>
                    <a:gd name="connsiteX5" fmla="*/ 225258 w 907395"/>
                    <a:gd name="connsiteY5" fmla="*/ 147859 h 332219"/>
                    <a:gd name="connsiteX6" fmla="*/ 99830 w 907395"/>
                    <a:gd name="connsiteY6" fmla="*/ 121536 h 332219"/>
                    <a:gd name="connsiteX7" fmla="*/ 98623 w 907395"/>
                    <a:gd name="connsiteY7" fmla="*/ 120627 h 332219"/>
                    <a:gd name="connsiteX8" fmla="*/ 64054 w 907395"/>
                    <a:gd name="connsiteY8" fmla="*/ 230891 h 332219"/>
                    <a:gd name="connsiteX9" fmla="*/ 47347 w 907395"/>
                    <a:gd name="connsiteY9" fmla="*/ 251647 h 332219"/>
                    <a:gd name="connsiteX10" fmla="*/ 22196 w 907395"/>
                    <a:gd name="connsiteY10" fmla="*/ 253324 h 332219"/>
                    <a:gd name="connsiteX11" fmla="*/ 3333 w 907395"/>
                    <a:gd name="connsiteY11" fmla="*/ 234942 h 332219"/>
                    <a:gd name="connsiteX12" fmla="*/ 1808 w 907395"/>
                    <a:gd name="connsiteY12" fmla="*/ 207268 h 332219"/>
                    <a:gd name="connsiteX13" fmla="*/ 48285 w 907395"/>
                    <a:gd name="connsiteY13" fmla="*/ 59010 h 332219"/>
                    <a:gd name="connsiteX14" fmla="*/ 47877 w 907395"/>
                    <a:gd name="connsiteY14" fmla="*/ 57986 h 332219"/>
                    <a:gd name="connsiteX15" fmla="*/ 225258 w 907395"/>
                    <a:gd name="connsiteY15" fmla="*/ 0 h 332219"/>
                    <a:gd name="connsiteX0" fmla="*/ 225258 w 839064"/>
                    <a:gd name="connsiteY0" fmla="*/ 0 h 300469"/>
                    <a:gd name="connsiteX1" fmla="*/ 350686 w 839064"/>
                    <a:gd name="connsiteY1" fmla="*/ 10380 h 300469"/>
                    <a:gd name="connsiteX2" fmla="*/ 839064 w 839064"/>
                    <a:gd name="connsiteY2" fmla="*/ 125169 h 300469"/>
                    <a:gd name="connsiteX3" fmla="*/ 780395 w 839064"/>
                    <a:gd name="connsiteY3" fmla="*/ 300469 h 300469"/>
                    <a:gd name="connsiteX4" fmla="*/ 303273 w 839064"/>
                    <a:gd name="connsiteY4" fmla="*/ 140087 h 300469"/>
                    <a:gd name="connsiteX5" fmla="*/ 225258 w 839064"/>
                    <a:gd name="connsiteY5" fmla="*/ 147859 h 300469"/>
                    <a:gd name="connsiteX6" fmla="*/ 99830 w 839064"/>
                    <a:gd name="connsiteY6" fmla="*/ 121536 h 300469"/>
                    <a:gd name="connsiteX7" fmla="*/ 98623 w 839064"/>
                    <a:gd name="connsiteY7" fmla="*/ 120627 h 300469"/>
                    <a:gd name="connsiteX8" fmla="*/ 64054 w 839064"/>
                    <a:gd name="connsiteY8" fmla="*/ 230891 h 300469"/>
                    <a:gd name="connsiteX9" fmla="*/ 47347 w 839064"/>
                    <a:gd name="connsiteY9" fmla="*/ 251647 h 300469"/>
                    <a:gd name="connsiteX10" fmla="*/ 22196 w 839064"/>
                    <a:gd name="connsiteY10" fmla="*/ 253324 h 300469"/>
                    <a:gd name="connsiteX11" fmla="*/ 3333 w 839064"/>
                    <a:gd name="connsiteY11" fmla="*/ 234942 h 300469"/>
                    <a:gd name="connsiteX12" fmla="*/ 1808 w 839064"/>
                    <a:gd name="connsiteY12" fmla="*/ 207268 h 300469"/>
                    <a:gd name="connsiteX13" fmla="*/ 48285 w 839064"/>
                    <a:gd name="connsiteY13" fmla="*/ 59010 h 300469"/>
                    <a:gd name="connsiteX14" fmla="*/ 47877 w 839064"/>
                    <a:gd name="connsiteY14" fmla="*/ 57986 h 300469"/>
                    <a:gd name="connsiteX15" fmla="*/ 225258 w 839064"/>
                    <a:gd name="connsiteY15" fmla="*/ 0 h 300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39064" h="300469">
                      <a:moveTo>
                        <a:pt x="225258" y="0"/>
                      </a:moveTo>
                      <a:cubicBezTo>
                        <a:pt x="274241" y="0"/>
                        <a:pt x="318586" y="2088"/>
                        <a:pt x="350686" y="10380"/>
                      </a:cubicBezTo>
                      <a:lnTo>
                        <a:pt x="839064" y="125169"/>
                      </a:lnTo>
                      <a:lnTo>
                        <a:pt x="780395" y="300469"/>
                      </a:lnTo>
                      <a:lnTo>
                        <a:pt x="303273" y="140087"/>
                      </a:lnTo>
                      <a:lnTo>
                        <a:pt x="225258" y="147859"/>
                      </a:lnTo>
                      <a:cubicBezTo>
                        <a:pt x="176276" y="147859"/>
                        <a:pt x="131930" y="137800"/>
                        <a:pt x="99830" y="121536"/>
                      </a:cubicBezTo>
                      <a:lnTo>
                        <a:pt x="98623" y="120627"/>
                      </a:lnTo>
                      <a:lnTo>
                        <a:pt x="64054" y="230891"/>
                      </a:lnTo>
                      <a:cubicBezTo>
                        <a:pt x="61090" y="240348"/>
                        <a:pt x="54922" y="247587"/>
                        <a:pt x="47347" y="251647"/>
                      </a:cubicBezTo>
                      <a:lnTo>
                        <a:pt x="22196" y="253324"/>
                      </a:lnTo>
                      <a:lnTo>
                        <a:pt x="3333" y="234942"/>
                      </a:lnTo>
                      <a:cubicBezTo>
                        <a:pt x="-357" y="226607"/>
                        <a:pt x="-1156" y="216724"/>
                        <a:pt x="1808" y="207268"/>
                      </a:cubicBezTo>
                      <a:lnTo>
                        <a:pt x="48285" y="59010"/>
                      </a:lnTo>
                      <a:lnTo>
                        <a:pt x="47877" y="57986"/>
                      </a:lnTo>
                      <a:cubicBezTo>
                        <a:pt x="47877" y="8350"/>
                        <a:pt x="127293" y="0"/>
                        <a:pt x="22525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9022938B-D40B-4868-AA54-F415F45D87FB}"/>
                  </a:ext>
                </a:extLst>
              </p:cNvPr>
              <p:cNvSpPr/>
              <p:nvPr/>
            </p:nvSpPr>
            <p:spPr>
              <a:xfrm rot="10800000" flipH="1">
                <a:off x="3910416" y="2804159"/>
                <a:ext cx="744715" cy="649553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779224"/>
                  <a:gd name="connsiteY0" fmla="*/ 826528 h 826528"/>
                  <a:gd name="connsiteX1" fmla="*/ 471695 w 779224"/>
                  <a:gd name="connsiteY1" fmla="*/ 296500 h 826528"/>
                  <a:gd name="connsiteX2" fmla="*/ 43314 w 779224"/>
                  <a:gd name="connsiteY2" fmla="*/ 378244 h 826528"/>
                  <a:gd name="connsiteX3" fmla="*/ 0 w 779224"/>
                  <a:gd name="connsiteY3" fmla="*/ 119223 h 826528"/>
                  <a:gd name="connsiteX4" fmla="*/ 660660 w 779224"/>
                  <a:gd name="connsiteY4" fmla="*/ 1930 h 826528"/>
                  <a:gd name="connsiteX5" fmla="*/ 778556 w 779224"/>
                  <a:gd name="connsiteY5" fmla="*/ 102155 h 826528"/>
                  <a:gd name="connsiteX6" fmla="*/ 736127 w 779224"/>
                  <a:gd name="connsiteY6" fmla="*/ 794664 h 826528"/>
                  <a:gd name="connsiteX0" fmla="*/ 443772 w 779224"/>
                  <a:gd name="connsiteY0" fmla="*/ 808748 h 808748"/>
                  <a:gd name="connsiteX1" fmla="*/ 471695 w 779224"/>
                  <a:gd name="connsiteY1" fmla="*/ 278720 h 808748"/>
                  <a:gd name="connsiteX2" fmla="*/ 43314 w 779224"/>
                  <a:gd name="connsiteY2" fmla="*/ 360464 h 808748"/>
                  <a:gd name="connsiteX3" fmla="*/ 0 w 779224"/>
                  <a:gd name="connsiteY3" fmla="*/ 101443 h 808748"/>
                  <a:gd name="connsiteX4" fmla="*/ 584178 w 779224"/>
                  <a:gd name="connsiteY4" fmla="*/ 2319 h 808748"/>
                  <a:gd name="connsiteX5" fmla="*/ 778556 w 779224"/>
                  <a:gd name="connsiteY5" fmla="*/ 84375 h 808748"/>
                  <a:gd name="connsiteX6" fmla="*/ 736127 w 779224"/>
                  <a:gd name="connsiteY6" fmla="*/ 776884 h 808748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3314 w 736127"/>
                  <a:gd name="connsiteY2" fmla="*/ 358146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34329 w 736127"/>
                  <a:gd name="connsiteY2" fmla="*/ 341958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43772 w 736127"/>
                  <a:gd name="connsiteY0" fmla="*/ 806430 h 806430"/>
                  <a:gd name="connsiteX1" fmla="*/ 471695 w 736127"/>
                  <a:gd name="connsiteY1" fmla="*/ 276402 h 806430"/>
                  <a:gd name="connsiteX2" fmla="*/ 40945 w 736127"/>
                  <a:gd name="connsiteY2" fmla="*/ 447801 h 806430"/>
                  <a:gd name="connsiteX3" fmla="*/ 0 w 736127"/>
                  <a:gd name="connsiteY3" fmla="*/ 99125 h 806430"/>
                  <a:gd name="connsiteX4" fmla="*/ 584178 w 736127"/>
                  <a:gd name="connsiteY4" fmla="*/ 1 h 806430"/>
                  <a:gd name="connsiteX5" fmla="*/ 724923 w 736127"/>
                  <a:gd name="connsiteY5" fmla="*/ 98752 h 806430"/>
                  <a:gd name="connsiteX6" fmla="*/ 736127 w 736127"/>
                  <a:gd name="connsiteY6" fmla="*/ 774566 h 806430"/>
                  <a:gd name="connsiteX0" fmla="*/ 496694 w 789049"/>
                  <a:gd name="connsiteY0" fmla="*/ 807991 h 807991"/>
                  <a:gd name="connsiteX1" fmla="*/ 524617 w 789049"/>
                  <a:gd name="connsiteY1" fmla="*/ 277963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96694 w 789049"/>
                  <a:gd name="connsiteY0" fmla="*/ 807991 h 807991"/>
                  <a:gd name="connsiteX1" fmla="*/ 484925 w 789049"/>
                  <a:gd name="connsiteY1" fmla="*/ 357346 h 807991"/>
                  <a:gd name="connsiteX2" fmla="*/ 93867 w 789049"/>
                  <a:gd name="connsiteY2" fmla="*/ 449362 h 807991"/>
                  <a:gd name="connsiteX3" fmla="*/ 0 w 789049"/>
                  <a:gd name="connsiteY3" fmla="*/ 180069 h 807991"/>
                  <a:gd name="connsiteX4" fmla="*/ 637100 w 789049"/>
                  <a:gd name="connsiteY4" fmla="*/ 1562 h 807991"/>
                  <a:gd name="connsiteX5" fmla="*/ 777845 w 789049"/>
                  <a:gd name="connsiteY5" fmla="*/ 100313 h 807991"/>
                  <a:gd name="connsiteX6" fmla="*/ 789049 w 789049"/>
                  <a:gd name="connsiteY6" fmla="*/ 776127 h 807991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49145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10822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57129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57003 w 749358"/>
                  <a:gd name="connsiteY0" fmla="*/ 807774 h 807774"/>
                  <a:gd name="connsiteX1" fmla="*/ 445234 w 749358"/>
                  <a:gd name="connsiteY1" fmla="*/ 324053 h 807774"/>
                  <a:gd name="connsiteX2" fmla="*/ 54176 w 749358"/>
                  <a:gd name="connsiteY2" fmla="*/ 422684 h 807774"/>
                  <a:gd name="connsiteX3" fmla="*/ 0 w 749358"/>
                  <a:gd name="connsiteY3" fmla="*/ 173237 h 807774"/>
                  <a:gd name="connsiteX4" fmla="*/ 597409 w 749358"/>
                  <a:gd name="connsiteY4" fmla="*/ 1345 h 807774"/>
                  <a:gd name="connsiteX5" fmla="*/ 738154 w 749358"/>
                  <a:gd name="connsiteY5" fmla="*/ 100096 h 807774"/>
                  <a:gd name="connsiteX6" fmla="*/ 749358 w 749358"/>
                  <a:gd name="connsiteY6" fmla="*/ 775910 h 807774"/>
                  <a:gd name="connsiteX0" fmla="*/ 463618 w 749358"/>
                  <a:gd name="connsiteY0" fmla="*/ 642394 h 775909"/>
                  <a:gd name="connsiteX1" fmla="*/ 445234 w 749358"/>
                  <a:gd name="connsiteY1" fmla="*/ 324053 h 775909"/>
                  <a:gd name="connsiteX2" fmla="*/ 54176 w 749358"/>
                  <a:gd name="connsiteY2" fmla="*/ 422684 h 775909"/>
                  <a:gd name="connsiteX3" fmla="*/ 0 w 749358"/>
                  <a:gd name="connsiteY3" fmla="*/ 173237 h 775909"/>
                  <a:gd name="connsiteX4" fmla="*/ 597409 w 749358"/>
                  <a:gd name="connsiteY4" fmla="*/ 1345 h 775909"/>
                  <a:gd name="connsiteX5" fmla="*/ 738154 w 749358"/>
                  <a:gd name="connsiteY5" fmla="*/ 100096 h 775909"/>
                  <a:gd name="connsiteX6" fmla="*/ 749358 w 749358"/>
                  <a:gd name="connsiteY6" fmla="*/ 775910 h 775909"/>
                  <a:gd name="connsiteX0" fmla="*/ 463618 w 775819"/>
                  <a:gd name="connsiteY0" fmla="*/ 642394 h 676682"/>
                  <a:gd name="connsiteX1" fmla="*/ 445234 w 775819"/>
                  <a:gd name="connsiteY1" fmla="*/ 324053 h 676682"/>
                  <a:gd name="connsiteX2" fmla="*/ 54176 w 775819"/>
                  <a:gd name="connsiteY2" fmla="*/ 422684 h 676682"/>
                  <a:gd name="connsiteX3" fmla="*/ 0 w 775819"/>
                  <a:gd name="connsiteY3" fmla="*/ 173237 h 676682"/>
                  <a:gd name="connsiteX4" fmla="*/ 597409 w 775819"/>
                  <a:gd name="connsiteY4" fmla="*/ 1345 h 676682"/>
                  <a:gd name="connsiteX5" fmla="*/ 738154 w 775819"/>
                  <a:gd name="connsiteY5" fmla="*/ 100096 h 676682"/>
                  <a:gd name="connsiteX6" fmla="*/ 775819 w 775819"/>
                  <a:gd name="connsiteY6" fmla="*/ 676682 h 676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75819" h="676682">
                    <a:moveTo>
                      <a:pt x="463618" y="642394"/>
                    </a:moveTo>
                    <a:lnTo>
                      <a:pt x="445234" y="324053"/>
                    </a:lnTo>
                    <a:lnTo>
                      <a:pt x="54176" y="422684"/>
                    </a:lnTo>
                    <a:cubicBezTo>
                      <a:pt x="42733" y="341740"/>
                      <a:pt x="11443" y="254181"/>
                      <a:pt x="0" y="173237"/>
                    </a:cubicBezTo>
                    <a:lnTo>
                      <a:pt x="597409" y="1345"/>
                    </a:lnTo>
                    <a:cubicBezTo>
                      <a:pt x="720435" y="-10845"/>
                      <a:pt x="730378" y="62890"/>
                      <a:pt x="738154" y="100096"/>
                    </a:cubicBezTo>
                    <a:cubicBezTo>
                      <a:pt x="745930" y="137302"/>
                      <a:pt x="763099" y="435224"/>
                      <a:pt x="775819" y="676682"/>
                    </a:cubicBezTo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02049C05-0245-4E38-AC29-16DCB56B527F}"/>
                </a:ext>
              </a:extLst>
            </p:cNvPr>
            <p:cNvGrpSpPr/>
            <p:nvPr/>
          </p:nvGrpSpPr>
          <p:grpSpPr>
            <a:xfrm>
              <a:off x="6572252" y="5299064"/>
              <a:ext cx="2103289" cy="1144501"/>
              <a:chOff x="621763" y="2391964"/>
              <a:chExt cx="2103289" cy="1144501"/>
            </a:xfrm>
          </p:grpSpPr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766CE306-D11F-4347-B7CE-84740FAA5360}"/>
                  </a:ext>
                </a:extLst>
              </p:cNvPr>
              <p:cNvGrpSpPr/>
              <p:nvPr/>
            </p:nvGrpSpPr>
            <p:grpSpPr>
              <a:xfrm>
                <a:off x="652785" y="3384587"/>
                <a:ext cx="2072267" cy="151878"/>
                <a:chOff x="652785" y="3384587"/>
                <a:chExt cx="2072267" cy="151878"/>
              </a:xfrm>
            </p:grpSpPr>
            <p:sp>
              <p:nvSpPr>
                <p:cNvPr id="398" name="正方形/長方形 397">
                  <a:extLst>
                    <a:ext uri="{FF2B5EF4-FFF2-40B4-BE49-F238E27FC236}">
                      <a16:creationId xmlns:a16="http://schemas.microsoft.com/office/drawing/2014/main" id="{2F073C2A-47BC-4A14-A8E1-1AB844884F42}"/>
                    </a:ext>
                  </a:extLst>
                </p:cNvPr>
                <p:cNvSpPr/>
                <p:nvPr/>
              </p:nvSpPr>
              <p:spPr>
                <a:xfrm>
                  <a:off x="652785" y="3384587"/>
                  <a:ext cx="771778" cy="151878"/>
                </a:xfrm>
                <a:prstGeom prst="rect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9" name="正方形/長方形 398">
                  <a:extLst>
                    <a:ext uri="{FF2B5EF4-FFF2-40B4-BE49-F238E27FC236}">
                      <a16:creationId xmlns:a16="http://schemas.microsoft.com/office/drawing/2014/main" id="{7E1963B4-D70A-4917-A6CA-54FF75E3AE45}"/>
                    </a:ext>
                  </a:extLst>
                </p:cNvPr>
                <p:cNvSpPr/>
                <p:nvPr/>
              </p:nvSpPr>
              <p:spPr>
                <a:xfrm>
                  <a:off x="1424562" y="3384587"/>
                  <a:ext cx="1300490" cy="15187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5FA5D5AC-5B09-4AC5-B52B-31F5F01DE9D3}"/>
                  </a:ext>
                </a:extLst>
              </p:cNvPr>
              <p:cNvGrpSpPr/>
              <p:nvPr/>
            </p:nvGrpSpPr>
            <p:grpSpPr>
              <a:xfrm>
                <a:off x="621763" y="2391964"/>
                <a:ext cx="1775106" cy="984718"/>
                <a:chOff x="743345" y="2545926"/>
                <a:chExt cx="1497565" cy="830756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88" name="四角形: 上の 2 つの角を丸める 387">
                  <a:extLst>
                    <a:ext uri="{FF2B5EF4-FFF2-40B4-BE49-F238E27FC236}">
                      <a16:creationId xmlns:a16="http://schemas.microsoft.com/office/drawing/2014/main" id="{42494186-B256-494A-A1FC-CE76DB6646C6}"/>
                    </a:ext>
                  </a:extLst>
                </p:cNvPr>
                <p:cNvSpPr/>
                <p:nvPr/>
              </p:nvSpPr>
              <p:spPr>
                <a:xfrm>
                  <a:off x="1719638" y="3282951"/>
                  <a:ext cx="415526" cy="74682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9" name="四角形: 上の 2 つの角を丸める 388">
                  <a:extLst>
                    <a:ext uri="{FF2B5EF4-FFF2-40B4-BE49-F238E27FC236}">
                      <a16:creationId xmlns:a16="http://schemas.microsoft.com/office/drawing/2014/main" id="{2F0395F3-6C05-431C-A9C4-06AAF3A40CF7}"/>
                    </a:ext>
                  </a:extLst>
                </p:cNvPr>
                <p:cNvSpPr/>
                <p:nvPr/>
              </p:nvSpPr>
              <p:spPr>
                <a:xfrm>
                  <a:off x="1703703" y="3302000"/>
                  <a:ext cx="537207" cy="74682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四角形: 上の 2 つの角を丸める 389">
                  <a:extLst>
                    <a:ext uri="{FF2B5EF4-FFF2-40B4-BE49-F238E27FC236}">
                      <a16:creationId xmlns:a16="http://schemas.microsoft.com/office/drawing/2014/main" id="{ABBA935B-0B67-459D-BA0F-8D4F421145BB}"/>
                    </a:ext>
                  </a:extLst>
                </p:cNvPr>
                <p:cNvSpPr/>
                <p:nvPr/>
              </p:nvSpPr>
              <p:spPr>
                <a:xfrm>
                  <a:off x="933041" y="3302000"/>
                  <a:ext cx="822734" cy="74682"/>
                </a:xfrm>
                <a:prstGeom prst="round2SameRect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四角形: 角を丸くする 390">
                  <a:extLst>
                    <a:ext uri="{FF2B5EF4-FFF2-40B4-BE49-F238E27FC236}">
                      <a16:creationId xmlns:a16="http://schemas.microsoft.com/office/drawing/2014/main" id="{1B097638-2DDF-4C0A-AB37-72853FAD7355}"/>
                    </a:ext>
                  </a:extLst>
                </p:cNvPr>
                <p:cNvSpPr/>
                <p:nvPr/>
              </p:nvSpPr>
              <p:spPr>
                <a:xfrm>
                  <a:off x="929208" y="3256281"/>
                  <a:ext cx="822734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2" name="四角形: 角を丸くする 391">
                  <a:extLst>
                    <a:ext uri="{FF2B5EF4-FFF2-40B4-BE49-F238E27FC236}">
                      <a16:creationId xmlns:a16="http://schemas.microsoft.com/office/drawing/2014/main" id="{2406BAFA-C452-47EB-967C-43934D1C11C8}"/>
                    </a:ext>
                  </a:extLst>
                </p:cNvPr>
                <p:cNvSpPr/>
                <p:nvPr/>
              </p:nvSpPr>
              <p:spPr>
                <a:xfrm>
                  <a:off x="1720493" y="3256281"/>
                  <a:ext cx="45719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E1142F87-4AAD-414E-8536-D801E84F2ED9}"/>
                    </a:ext>
                  </a:extLst>
                </p:cNvPr>
                <p:cNvSpPr/>
                <p:nvPr/>
              </p:nvSpPr>
              <p:spPr>
                <a:xfrm flipV="1">
                  <a:off x="744200" y="2545927"/>
                  <a:ext cx="1012097" cy="711207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8128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170155 w 1012097"/>
                    <a:gd name="connsiteY6" fmla="*/ 1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12097" h="711207">
                      <a:moveTo>
                        <a:pt x="40482" y="711207"/>
                      </a:moveTo>
                      <a:lnTo>
                        <a:pt x="838118" y="711207"/>
                      </a:lnTo>
                      <a:lnTo>
                        <a:pt x="1012097" y="15293"/>
                      </a:lnTo>
                      <a:lnTo>
                        <a:pt x="996804" y="0"/>
                      </a:lnTo>
                      <a:lnTo>
                        <a:pt x="218284" y="0"/>
                      </a:lnTo>
                      <a:lnTo>
                        <a:pt x="218284" y="1"/>
                      </a:lnTo>
                      <a:lnTo>
                        <a:pt x="170155" y="1"/>
                      </a:lnTo>
                      <a:lnTo>
                        <a:pt x="0" y="680622"/>
                      </a:lnTo>
                      <a:lnTo>
                        <a:pt x="40482" y="711207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平行四辺形 393">
                  <a:extLst>
                    <a:ext uri="{FF2B5EF4-FFF2-40B4-BE49-F238E27FC236}">
                      <a16:creationId xmlns:a16="http://schemas.microsoft.com/office/drawing/2014/main" id="{AB5C8035-20EE-4D5E-94C5-A011A514111C}"/>
                    </a:ext>
                  </a:extLst>
                </p:cNvPr>
                <p:cNvSpPr/>
                <p:nvPr/>
              </p:nvSpPr>
              <p:spPr>
                <a:xfrm flipV="1">
                  <a:off x="744200" y="2576512"/>
                  <a:ext cx="975438" cy="680621"/>
                </a:xfrm>
                <a:prstGeom prst="parallelogram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043D435A-7B27-4FE4-8CE5-1CF1C5329082}"/>
                    </a:ext>
                  </a:extLst>
                </p:cNvPr>
                <p:cNvSpPr/>
                <p:nvPr/>
              </p:nvSpPr>
              <p:spPr>
                <a:xfrm flipV="1">
                  <a:off x="743345" y="2545926"/>
                  <a:ext cx="838118" cy="30585"/>
                </a:xfrm>
                <a:custGeom>
                  <a:avLst/>
                  <a:gdLst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218284 w 1012097"/>
                    <a:gd name="connsiteY5" fmla="*/ 1 h 711207"/>
                    <a:gd name="connsiteX6" fmla="*/ 975438 w 1012097"/>
                    <a:gd name="connsiteY6" fmla="*/ 1 h 711207"/>
                    <a:gd name="connsiteX7" fmla="*/ 805283 w 1012097"/>
                    <a:gd name="connsiteY7" fmla="*/ 680622 h 711207"/>
                    <a:gd name="connsiteX8" fmla="*/ 0 w 1012097"/>
                    <a:gd name="connsiteY8" fmla="*/ 680622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218284 w 1012097"/>
                    <a:gd name="connsiteY4" fmla="*/ 0 h 711207"/>
                    <a:gd name="connsiteX5" fmla="*/ 975438 w 1012097"/>
                    <a:gd name="connsiteY5" fmla="*/ 1 h 711207"/>
                    <a:gd name="connsiteX6" fmla="*/ 805283 w 1012097"/>
                    <a:gd name="connsiteY6" fmla="*/ 680622 h 711207"/>
                    <a:gd name="connsiteX7" fmla="*/ 0 w 1012097"/>
                    <a:gd name="connsiteY7" fmla="*/ 680622 h 711207"/>
                    <a:gd name="connsiteX8" fmla="*/ 40482 w 1012097"/>
                    <a:gd name="connsiteY8" fmla="*/ 711207 h 711207"/>
                    <a:gd name="connsiteX0" fmla="*/ 40482 w 1012097"/>
                    <a:gd name="connsiteY0" fmla="*/ 711207 h 711207"/>
                    <a:gd name="connsiteX1" fmla="*/ 838118 w 1012097"/>
                    <a:gd name="connsiteY1" fmla="*/ 711207 h 711207"/>
                    <a:gd name="connsiteX2" fmla="*/ 1012097 w 1012097"/>
                    <a:gd name="connsiteY2" fmla="*/ 15293 h 711207"/>
                    <a:gd name="connsiteX3" fmla="*/ 996804 w 1012097"/>
                    <a:gd name="connsiteY3" fmla="*/ 0 h 711207"/>
                    <a:gd name="connsiteX4" fmla="*/ 975438 w 1012097"/>
                    <a:gd name="connsiteY4" fmla="*/ 1 h 711207"/>
                    <a:gd name="connsiteX5" fmla="*/ 805283 w 1012097"/>
                    <a:gd name="connsiteY5" fmla="*/ 680622 h 711207"/>
                    <a:gd name="connsiteX6" fmla="*/ 0 w 1012097"/>
                    <a:gd name="connsiteY6" fmla="*/ 680622 h 711207"/>
                    <a:gd name="connsiteX7" fmla="*/ 40482 w 1012097"/>
                    <a:gd name="connsiteY7" fmla="*/ 711207 h 711207"/>
                    <a:gd name="connsiteX0" fmla="*/ 40482 w 1012097"/>
                    <a:gd name="connsiteY0" fmla="*/ 711206 h 711206"/>
                    <a:gd name="connsiteX1" fmla="*/ 838118 w 1012097"/>
                    <a:gd name="connsiteY1" fmla="*/ 711206 h 711206"/>
                    <a:gd name="connsiteX2" fmla="*/ 1012097 w 1012097"/>
                    <a:gd name="connsiteY2" fmla="*/ 15292 h 711206"/>
                    <a:gd name="connsiteX3" fmla="*/ 975438 w 1012097"/>
                    <a:gd name="connsiteY3" fmla="*/ 0 h 711206"/>
                    <a:gd name="connsiteX4" fmla="*/ 805283 w 1012097"/>
                    <a:gd name="connsiteY4" fmla="*/ 680621 h 711206"/>
                    <a:gd name="connsiteX5" fmla="*/ 0 w 1012097"/>
                    <a:gd name="connsiteY5" fmla="*/ 680621 h 711206"/>
                    <a:gd name="connsiteX6" fmla="*/ 40482 w 1012097"/>
                    <a:gd name="connsiteY6" fmla="*/ 711206 h 711206"/>
                    <a:gd name="connsiteX0" fmla="*/ 40482 w 1012097"/>
                    <a:gd name="connsiteY0" fmla="*/ 695914 h 695914"/>
                    <a:gd name="connsiteX1" fmla="*/ 838118 w 1012097"/>
                    <a:gd name="connsiteY1" fmla="*/ 695914 h 695914"/>
                    <a:gd name="connsiteX2" fmla="*/ 1012097 w 1012097"/>
                    <a:gd name="connsiteY2" fmla="*/ 0 h 695914"/>
                    <a:gd name="connsiteX3" fmla="*/ 805283 w 1012097"/>
                    <a:gd name="connsiteY3" fmla="*/ 665329 h 695914"/>
                    <a:gd name="connsiteX4" fmla="*/ 0 w 1012097"/>
                    <a:gd name="connsiteY4" fmla="*/ 665329 h 695914"/>
                    <a:gd name="connsiteX5" fmla="*/ 40482 w 1012097"/>
                    <a:gd name="connsiteY5" fmla="*/ 695914 h 695914"/>
                    <a:gd name="connsiteX0" fmla="*/ 40482 w 838118"/>
                    <a:gd name="connsiteY0" fmla="*/ 30585 h 30585"/>
                    <a:gd name="connsiteX1" fmla="*/ 838118 w 838118"/>
                    <a:gd name="connsiteY1" fmla="*/ 30585 h 30585"/>
                    <a:gd name="connsiteX2" fmla="*/ 805283 w 838118"/>
                    <a:gd name="connsiteY2" fmla="*/ 0 h 30585"/>
                    <a:gd name="connsiteX3" fmla="*/ 0 w 838118"/>
                    <a:gd name="connsiteY3" fmla="*/ 0 h 30585"/>
                    <a:gd name="connsiteX4" fmla="*/ 40482 w 838118"/>
                    <a:gd name="connsiteY4" fmla="*/ 30585 h 30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38118" h="30585">
                      <a:moveTo>
                        <a:pt x="40482" y="30585"/>
                      </a:moveTo>
                      <a:lnTo>
                        <a:pt x="838118" y="30585"/>
                      </a:lnTo>
                      <a:lnTo>
                        <a:pt x="805283" y="0"/>
                      </a:lnTo>
                      <a:lnTo>
                        <a:pt x="0" y="0"/>
                      </a:lnTo>
                      <a:lnTo>
                        <a:pt x="40482" y="30585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四角形: 上の 2 つの角を丸める 395">
                  <a:extLst>
                    <a:ext uri="{FF2B5EF4-FFF2-40B4-BE49-F238E27FC236}">
                      <a16:creationId xmlns:a16="http://schemas.microsoft.com/office/drawing/2014/main" id="{A6A263FB-B860-43BB-A988-21D73C08559E}"/>
                    </a:ext>
                  </a:extLst>
                </p:cNvPr>
                <p:cNvSpPr/>
                <p:nvPr/>
              </p:nvSpPr>
              <p:spPr>
                <a:xfrm>
                  <a:off x="968172" y="3329167"/>
                  <a:ext cx="702387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7" name="四角形: 上の 2 つの角を丸める 396">
                  <a:extLst>
                    <a:ext uri="{FF2B5EF4-FFF2-40B4-BE49-F238E27FC236}">
                      <a16:creationId xmlns:a16="http://schemas.microsoft.com/office/drawing/2014/main" id="{55EA8B0D-1570-43C1-B610-706989B75DFE}"/>
                    </a:ext>
                  </a:extLst>
                </p:cNvPr>
                <p:cNvSpPr/>
                <p:nvPr/>
              </p:nvSpPr>
              <p:spPr>
                <a:xfrm>
                  <a:off x="1971622" y="3329167"/>
                  <a:ext cx="214050" cy="45719"/>
                </a:xfrm>
                <a:prstGeom prst="round2Same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pptxd33_テレワーク中の男性のイラスト</dc:title>
  <dc:subject>pptxd33_テレワーク中の男性のイラスト</dc:subject>
  <dc:creator>でじけろお</dc:creator>
  <cp:revision>1</cp:revision>
  <dcterms:created xsi:type="dcterms:W3CDTF">2018-05-20T00:31:01Z</dcterms:created>
  <dcterms:modified xsi:type="dcterms:W3CDTF">2020-03-09T02:23:16Z</dcterms:modified>
  <cp:version>1</cp:version>
</cp:coreProperties>
</file>